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EAE31D-3739-4CB3-B810-AA9EF3B4EAA5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82AA2B-4F3C-4E41-B23E-B7677548FA87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június 7.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Kolozsvár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/>
              <a:t>A város Kolozs megyében helyezkedik el, az Erdélyi-középhegységben. Erdély legnagyobb, és Románia második legnagyobb városa. 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Népessége: 324 576 fő. Ebből 49 565 fő magyar, ami a város lakosságának 15,27%-át teszi ki</a:t>
            </a:r>
            <a:r>
              <a:rPr lang="hu-HU" sz="3200" dirty="0" smtClean="0"/>
              <a:t>.</a:t>
            </a:r>
            <a:endParaRPr lang="hu-HU" sz="3200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Kolozsvár</a:t>
            </a:r>
            <a:endParaRPr lang="hu-H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dirty="0" smtClean="0"/>
              <a:t>Kolozsvár</a:t>
            </a:r>
            <a:endParaRPr lang="hu-HU" sz="54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231416" cy="47387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Kolozsvár főterén áll a XIV. századi Szent Mihály-templom, Erdély második legnagyobb gótikus temploma. Mellette áll a város jelképe, Mátyás király lovas szobra.</a:t>
            </a:r>
            <a:endParaRPr lang="hu-HU" sz="2800" dirty="0"/>
          </a:p>
        </p:txBody>
      </p:sp>
      <p:pic>
        <p:nvPicPr>
          <p:cNvPr id="1027" name="Picture 3" descr="C:\Users\katoka d\Desktop\kolozsvar\IMG_20190607_124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Kolozsvár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Ebben a városban született 1443. február 23-án Hunyadi Mátyás és 1557. január 1-jén Bocskai István.</a:t>
            </a:r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  <p:pic>
        <p:nvPicPr>
          <p:cNvPr id="2050" name="Picture 2" descr="C:\Users\katoka d\Desktop\kolozsvar\IMG_20190607_1224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40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Kolozsvár</a:t>
            </a:r>
            <a:endParaRPr lang="hu-HU" sz="5400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Belvárosi séta során felkerestük a Fő tér és az Óvár nevezetességeit, megkoszorúztuk Mátyás király szobrát.</a:t>
            </a:r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  <p:pic>
        <p:nvPicPr>
          <p:cNvPr id="3075" name="Picture 3" descr="C:\Users\katoka d\Desktop\kolozsvar\IMG_20190607_123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Kolozsvár</a:t>
            </a:r>
            <a:endParaRPr lang="hu-HU" sz="5400" dirty="0"/>
          </a:p>
        </p:txBody>
      </p:sp>
      <p:pic>
        <p:nvPicPr>
          <p:cNvPr id="4098" name="Picture 2" descr="C:\Users\katoka d\Desktop\kolozsvar\IMG_20190607_120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29000" cy="4572000"/>
          </a:xfrm>
          <a:prstGeom prst="rect">
            <a:avLst/>
          </a:prstGeom>
          <a:noFill/>
        </p:spPr>
      </p:pic>
      <p:pic>
        <p:nvPicPr>
          <p:cNvPr id="4099" name="Picture 3" descr="C:\Users\katoka d\Desktop\kolozsvar\IMG_20190607_121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3" y="571480"/>
            <a:ext cx="4125545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Kolozsvár</a:t>
            </a:r>
            <a:endParaRPr lang="hu-HU" sz="5400" dirty="0"/>
          </a:p>
        </p:txBody>
      </p:sp>
      <p:pic>
        <p:nvPicPr>
          <p:cNvPr id="5122" name="Picture 2" descr="C:\Users\katoka d\Desktop\kolozsvar\IMG_20190607_1232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  <p:pic>
        <p:nvPicPr>
          <p:cNvPr id="5123" name="Picture 3" descr="C:\Users\katoka d\Desktop\kolozsvar\IMG_20190607_1239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3982655" cy="531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Kolozsvár</a:t>
            </a:r>
            <a:endParaRPr lang="hu-HU" sz="5400" dirty="0"/>
          </a:p>
        </p:txBody>
      </p:sp>
      <p:pic>
        <p:nvPicPr>
          <p:cNvPr id="6147" name="Picture 3" descr="C:\Users\katoka d\Desktop\kolozsvar\IMG_20190607_124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116</Words>
  <Application>Microsoft Office PowerPoint</Application>
  <PresentationFormat>Diavetítés a képernyőre (4:3 oldalarány)</PresentationFormat>
  <Paragraphs>14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Papír</vt:lpstr>
      <vt:lpstr>Kolozsvár</vt:lpstr>
      <vt:lpstr>Kolozsvár</vt:lpstr>
      <vt:lpstr>Kolozsvár</vt:lpstr>
      <vt:lpstr>Kolozsvár</vt:lpstr>
      <vt:lpstr>Kolozsvár</vt:lpstr>
      <vt:lpstr>Kolozsvár</vt:lpstr>
      <vt:lpstr>Kolozsvár</vt:lpstr>
      <vt:lpstr>Kolozsvár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Kolozsvár</dc:title>
  <dc:creator>katoka d</dc:creator>
  <cp:lastModifiedBy>katoka d</cp:lastModifiedBy>
  <cp:revision>2</cp:revision>
  <dcterms:created xsi:type="dcterms:W3CDTF">2019-06-17T15:40:26Z</dcterms:created>
  <dcterms:modified xsi:type="dcterms:W3CDTF">2019-06-17T15:56:55Z</dcterms:modified>
</cp:coreProperties>
</file>