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erékszögű háromszög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grpSp>
        <p:nvGrpSpPr>
          <p:cNvPr id="2" name="Csoportba foglalás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Szabadkézi sokszög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Szabadkézi sokszög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Szabadkézi sokszög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Egyenes összekötő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C6BF81A-AA41-4A3D-9963-CD24B7D17E67}" type="datetimeFigureOut">
              <a:rPr lang="hu-HU" smtClean="0"/>
              <a:t>2019.06.17.</a:t>
            </a:fld>
            <a:endParaRPr lang="hu-HU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7059310-8D0A-41F1-AC79-7A569612296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6BF81A-AA41-4A3D-9963-CD24B7D17E67}" type="datetimeFigureOut">
              <a:rPr lang="hu-HU" smtClean="0"/>
              <a:t>2019.06.17.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059310-8D0A-41F1-AC79-7A569612296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6BF81A-AA41-4A3D-9963-CD24B7D17E67}" type="datetimeFigureOut">
              <a:rPr lang="hu-HU" smtClean="0"/>
              <a:t>2019.06.17.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059310-8D0A-41F1-AC79-7A569612296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6BF81A-AA41-4A3D-9963-CD24B7D17E67}" type="datetimeFigureOut">
              <a:rPr lang="hu-HU" smtClean="0"/>
              <a:t>2019.06.17.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059310-8D0A-41F1-AC79-7A5696122964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6BF81A-AA41-4A3D-9963-CD24B7D17E67}" type="datetimeFigureOut">
              <a:rPr lang="hu-HU" smtClean="0"/>
              <a:t>2019.06.17.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059310-8D0A-41F1-AC79-7A5696122964}" type="slidenum">
              <a:rPr lang="hu-HU" smtClean="0"/>
              <a:t>‹#›</a:t>
            </a:fld>
            <a:endParaRPr lang="hu-HU"/>
          </a:p>
        </p:txBody>
      </p:sp>
      <p:sp>
        <p:nvSpPr>
          <p:cNvPr id="7" name="Sávnyíl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Sávnyíl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6BF81A-AA41-4A3D-9963-CD24B7D17E67}" type="datetimeFigureOut">
              <a:rPr lang="hu-HU" smtClean="0"/>
              <a:t>2019.06.17.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059310-8D0A-41F1-AC79-7A5696122964}" type="slidenum">
              <a:rPr lang="hu-HU" smtClean="0"/>
              <a:t>‹#›</a:t>
            </a:fld>
            <a:endParaRPr lang="hu-HU"/>
          </a:p>
        </p:txBody>
      </p:sp>
      <p:sp>
        <p:nvSpPr>
          <p:cNvPr id="8" name="Cím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6BF81A-AA41-4A3D-9963-CD24B7D17E67}" type="datetimeFigureOut">
              <a:rPr lang="hu-HU" smtClean="0"/>
              <a:t>2019.06.17.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059310-8D0A-41F1-AC79-7A5696122964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6BF81A-AA41-4A3D-9963-CD24B7D17E67}" type="datetimeFigureOut">
              <a:rPr lang="hu-HU" smtClean="0"/>
              <a:t>2019.06.17.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059310-8D0A-41F1-AC79-7A5696122964}" type="slidenum">
              <a:rPr lang="hu-HU" smtClean="0"/>
              <a:t>‹#›</a:t>
            </a:fld>
            <a:endParaRPr lang="hu-HU"/>
          </a:p>
        </p:txBody>
      </p:sp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6BF81A-AA41-4A3D-9963-CD24B7D17E67}" type="datetimeFigureOut">
              <a:rPr lang="hu-HU" smtClean="0"/>
              <a:t>2019.06.17.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059310-8D0A-41F1-AC79-7A569612296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C6BF81A-AA41-4A3D-9963-CD24B7D17E67}" type="datetimeFigureOut">
              <a:rPr lang="hu-HU" smtClean="0"/>
              <a:t>2019.06.17.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059310-8D0A-41F1-AC79-7A5696122964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C6BF81A-AA41-4A3D-9963-CD24B7D17E67}" type="datetimeFigureOut">
              <a:rPr lang="hu-HU" smtClean="0"/>
              <a:t>2019.06.17.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7059310-8D0A-41F1-AC79-7A5696122964}" type="slidenum">
              <a:rPr lang="hu-HU" smtClean="0"/>
              <a:t>‹#›</a:t>
            </a:fld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Szabadkézi sokszög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Derékszögű háromszög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Egyenes összekötő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ávnyíl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Sávnyíl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zabadkézi sokszög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Szabadkézi sokszög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Derékszögű háromszög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ím hely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Szöveg helye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C6BF81A-AA41-4A3D-9963-CD24B7D17E67}" type="datetimeFigureOut">
              <a:rPr lang="hu-HU" smtClean="0"/>
              <a:t>2019.06.17.</a:t>
            </a:fld>
            <a:endParaRPr lang="hu-HU"/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7059310-8D0A-41F1-AC79-7A5696122964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Koltó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2019. </a:t>
            </a:r>
            <a:r>
              <a:rPr lang="hu-HU" dirty="0"/>
              <a:t>j</a:t>
            </a:r>
            <a:r>
              <a:rPr lang="hu-HU" dirty="0" smtClean="0"/>
              <a:t>únius 6.</a:t>
            </a:r>
            <a:endParaRPr lang="hu-H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Koltó</a:t>
            </a:r>
            <a:endParaRPr lang="hu-HU" dirty="0"/>
          </a:p>
        </p:txBody>
      </p:sp>
      <p:pic>
        <p:nvPicPr>
          <p:cNvPr id="7170" name="Picture 2" descr="C:\Users\katoka d\Desktop\kolto\IMG_20190606_1002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3394472" cy="4525962"/>
          </a:xfrm>
          <a:prstGeom prst="rect">
            <a:avLst/>
          </a:prstGeom>
          <a:noFill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428604"/>
            <a:ext cx="4464875" cy="5953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285720" y="1285860"/>
            <a:ext cx="8643998" cy="528641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hu-HU" dirty="0" smtClean="0"/>
              <a:t>Koltó község Máramaros megyében.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2011-es népszámlálás alapján a népesség 2189 fő, ebből 1168 (53%) magyar. 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Petőfi Sándor és Szendrey Júlia az erdődi esküvő után 1847. szeptember 9-től október 20-ig a Koltón található Teleki-kastélyban töltötte mézesheteit. Itt a költő 28 verset írt, többek között a </a:t>
            </a:r>
            <a:r>
              <a:rPr lang="hu-HU" i="1" dirty="0" smtClean="0"/>
              <a:t>Szeptember végén</a:t>
            </a:r>
            <a:r>
              <a:rPr lang="hu-HU" dirty="0" smtClean="0"/>
              <a:t>, a </a:t>
            </a:r>
            <a:r>
              <a:rPr lang="hu-HU" i="1" dirty="0" smtClean="0"/>
              <a:t>Beszél a fákkal a bús őszi szél</a:t>
            </a:r>
            <a:r>
              <a:rPr lang="hu-HU" dirty="0" smtClean="0"/>
              <a:t> és </a:t>
            </a:r>
            <a:r>
              <a:rPr lang="hu-HU" i="1" dirty="0" smtClean="0"/>
              <a:t>Mi a szerelem</a:t>
            </a:r>
            <a:r>
              <a:rPr lang="hu-HU" dirty="0" smtClean="0"/>
              <a:t> című verseket.</a:t>
            </a:r>
          </a:p>
          <a:p>
            <a:pPr>
              <a:lnSpc>
                <a:spcPct val="150000"/>
              </a:lnSpc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Koltó</a:t>
            </a:r>
            <a:endParaRPr lang="hu-H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hu-HU" dirty="0" smtClean="0"/>
              <a:t>Koltón megtekintettük a Petőfi-Teleki Múzeum kiállításait a művelődési központban, a felújítás alatt álló kastélyt kívülről, valamint koszorúztunk a múzeumban és a kastélyparkban.</a:t>
            </a:r>
          </a:p>
          <a:p>
            <a:endParaRPr lang="hu-HU" dirty="0" smtClean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Koltó</a:t>
            </a:r>
            <a:endParaRPr lang="hu-H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toka d\Desktop\kolto\IMG_20190606_09325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57158" y="1643050"/>
            <a:ext cx="5272611" cy="3954458"/>
          </a:xfrm>
          <a:prstGeom prst="rect">
            <a:avLst/>
          </a:prstGeom>
          <a:noFill/>
        </p:spPr>
      </p:pic>
      <p:sp>
        <p:nvSpPr>
          <p:cNvPr id="9" name="Cím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Koltó</a:t>
            </a:r>
            <a:endParaRPr lang="hu-HU" dirty="0"/>
          </a:p>
        </p:txBody>
      </p:sp>
      <p:pic>
        <p:nvPicPr>
          <p:cNvPr id="1027" name="Picture 3" descr="C:\Users\katoka d\Desktop\kolto\IMG_20190606_093952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5008" y="285728"/>
            <a:ext cx="3214697" cy="4286263"/>
          </a:xfrm>
          <a:prstGeom prst="rect">
            <a:avLst/>
          </a:prstGeom>
          <a:noFill/>
        </p:spPr>
      </p:pic>
      <p:pic>
        <p:nvPicPr>
          <p:cNvPr id="1028" name="Picture 4" descr="C:\Users\katoka d\Desktop\kolto\IMG_20190606_094114.jpg"/>
          <p:cNvPicPr>
            <a:picLocks noChangeAspect="1" noChangeArrowheads="1"/>
          </p:cNvPicPr>
          <p:nvPr/>
        </p:nvPicPr>
        <p:blipFill>
          <a:blip r:embed="rId4" cstate="print"/>
          <a:srcRect t="8982" r="3441" b="22154"/>
          <a:stretch>
            <a:fillRect/>
          </a:stretch>
        </p:blipFill>
        <p:spPr bwMode="auto">
          <a:xfrm>
            <a:off x="5786446" y="4714884"/>
            <a:ext cx="3071834" cy="1643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Koltó</a:t>
            </a:r>
            <a:endParaRPr lang="hu-HU" dirty="0"/>
          </a:p>
        </p:txBody>
      </p:sp>
      <p:pic>
        <p:nvPicPr>
          <p:cNvPr id="2050" name="Picture 2" descr="C:\Users\katoka d\Desktop\kolto\IMG_20190606_09354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612"/>
            <a:ext cx="4605856" cy="3454392"/>
          </a:xfrm>
          <a:prstGeom prst="rect">
            <a:avLst/>
          </a:prstGeom>
          <a:noFill/>
        </p:spPr>
      </p:pic>
      <p:pic>
        <p:nvPicPr>
          <p:cNvPr id="2051" name="Picture 3" descr="C:\Users\katoka d\Desktop\kolto\IMG_20190606_0936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285860"/>
            <a:ext cx="3243234" cy="43243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Koltó</a:t>
            </a:r>
            <a:endParaRPr lang="hu-HU" dirty="0"/>
          </a:p>
        </p:txBody>
      </p:sp>
      <p:pic>
        <p:nvPicPr>
          <p:cNvPr id="3074" name="Picture 2" descr="C:\Users\katoka d\Desktop\kolto\IMG_20190606_0948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Koltó</a:t>
            </a:r>
            <a:endParaRPr lang="hu-HU" dirty="0"/>
          </a:p>
        </p:txBody>
      </p:sp>
      <p:pic>
        <p:nvPicPr>
          <p:cNvPr id="4098" name="Picture 2" descr="C:\Users\katoka d\Desktop\kolto\IMG_20190606_09493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29124" y="928670"/>
            <a:ext cx="3964810" cy="5286412"/>
          </a:xfrm>
          <a:prstGeom prst="rect">
            <a:avLst/>
          </a:prstGeom>
          <a:noFill/>
        </p:spPr>
      </p:pic>
      <p:pic>
        <p:nvPicPr>
          <p:cNvPr id="4099" name="Picture 3" descr="C:\Users\katoka d\Desktop\kolto\IMG_20190606_093635.jpg"/>
          <p:cNvPicPr>
            <a:picLocks noChangeAspect="1" noChangeArrowheads="1"/>
          </p:cNvPicPr>
          <p:nvPr/>
        </p:nvPicPr>
        <p:blipFill>
          <a:blip r:embed="rId3"/>
          <a:srcRect l="3125" r="54395" b="21965"/>
          <a:stretch>
            <a:fillRect/>
          </a:stretch>
        </p:blipFill>
        <p:spPr bwMode="auto">
          <a:xfrm>
            <a:off x="714348" y="1357298"/>
            <a:ext cx="3214835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Koltó</a:t>
            </a:r>
            <a:endParaRPr lang="hu-HU" dirty="0"/>
          </a:p>
        </p:txBody>
      </p:sp>
      <p:pic>
        <p:nvPicPr>
          <p:cNvPr id="5122" name="Picture 2" descr="C:\Users\katoka d\Desktop\kolto\IMG_20190606_09414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57298"/>
            <a:ext cx="3394472" cy="4525962"/>
          </a:xfrm>
          <a:prstGeom prst="rect">
            <a:avLst/>
          </a:prstGeom>
          <a:noFill/>
        </p:spPr>
      </p:pic>
      <p:pic>
        <p:nvPicPr>
          <p:cNvPr id="5123" name="Picture 3" descr="C:\Users\katoka d\Desktop\kolto\IMG_20190606_0959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214422"/>
            <a:ext cx="3550443" cy="47339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Koltó</a:t>
            </a:r>
            <a:endParaRPr lang="hu-HU" dirty="0"/>
          </a:p>
        </p:txBody>
      </p:sp>
      <p:pic>
        <p:nvPicPr>
          <p:cNvPr id="6146" name="Picture 2" descr="C:\Users\katoka d\Desktop\kolto\IMG_20190606_09595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étatér">
  <a:themeElements>
    <a:clrScheme name="Sétatér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étatér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étaté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</TotalTime>
  <Words>110</Words>
  <Application>Microsoft Office PowerPoint</Application>
  <PresentationFormat>Diavetítés a képernyőre (4:3 oldalarány)</PresentationFormat>
  <Paragraphs>15</Paragraphs>
  <Slides>10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1" baseType="lpstr">
      <vt:lpstr>Sétatér</vt:lpstr>
      <vt:lpstr>Koltó</vt:lpstr>
      <vt:lpstr>Koltó</vt:lpstr>
      <vt:lpstr>Koltó</vt:lpstr>
      <vt:lpstr>Koltó</vt:lpstr>
      <vt:lpstr>Koltó</vt:lpstr>
      <vt:lpstr>Koltó</vt:lpstr>
      <vt:lpstr>Koltó</vt:lpstr>
      <vt:lpstr>Koltó</vt:lpstr>
      <vt:lpstr>Koltó</vt:lpstr>
      <vt:lpstr>Koltó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Koltó</dc:title>
  <dc:creator>katoka d</dc:creator>
  <cp:lastModifiedBy>katoka d</cp:lastModifiedBy>
  <cp:revision>2</cp:revision>
  <dcterms:created xsi:type="dcterms:W3CDTF">2019-06-17T14:28:32Z</dcterms:created>
  <dcterms:modified xsi:type="dcterms:W3CDTF">2019-06-17T14:48:24Z</dcterms:modified>
</cp:coreProperties>
</file>