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10B2E7-A7B4-46AC-B00F-2557122A0A95}" type="datetimeFigureOut">
              <a:rPr lang="hu-HU" smtClean="0"/>
              <a:pPr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31F99EC-34B6-473B-9552-9D929FC5F26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Nagybánya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</a:t>
            </a:r>
            <a:r>
              <a:rPr lang="hu-HU" dirty="0"/>
              <a:t>j</a:t>
            </a:r>
            <a:r>
              <a:rPr lang="hu-HU" dirty="0" smtClean="0"/>
              <a:t>únius 6.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4098" name="Picture 2" descr="C:\Users\katoka d\Desktop\nagybanya\IMG_20190606_121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katoka d\Desktop\nagybanya\IMG_20190606_1213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5122" name="Picture 2" descr="C:\Users\katoka d\Desktop\nagybanya\IMG_20190606_1215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394472" cy="4525962"/>
          </a:xfrm>
          <a:prstGeom prst="rect">
            <a:avLst/>
          </a:prstGeom>
          <a:noFill/>
        </p:spPr>
      </p:pic>
      <p:pic>
        <p:nvPicPr>
          <p:cNvPr id="5123" name="Picture 3" descr="C:\Users\katoka d\Desktop\nagybanya\IMG_20190606_125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6146" name="Picture 2" descr="C:\Users\katoka d\Desktop\nagybanya\IMG_20190606_125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katoka d\Desktop\nagybanya\IMG_20190606_125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A nagybányaiak egyik kedvenc kirándulóhelye a Bódi-tó, ide egy kellemes túrával jutottunk fel.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7170" name="Picture 2" descr="C:\Users\katoka d\Desktop\nagybanya\IMG_20190606_141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katoka d\Desktop\nagybanya\IMG_20190606_141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259937" cy="4346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8194" name="Picture 2" descr="C:\Users\katoka d\Desktop\nagybanya\IMG_20190606_1421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3394472" cy="4525962"/>
          </a:xfrm>
          <a:prstGeom prst="rect">
            <a:avLst/>
          </a:prstGeom>
          <a:noFill/>
        </p:spPr>
      </p:pic>
      <p:pic>
        <p:nvPicPr>
          <p:cNvPr id="8195" name="Picture 3" descr="C:\Users\katoka d\Desktop\nagybanya\IMG_20190606_142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496"/>
            <a:ext cx="4225931" cy="3169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9218" name="Picture 2" descr="C:\Users\katoka d\Desktop\nagybanya\IMG_20190606_142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173636" cy="4231514"/>
          </a:xfrm>
          <a:prstGeom prst="rect">
            <a:avLst/>
          </a:prstGeom>
          <a:noFill/>
        </p:spPr>
      </p:pic>
      <p:pic>
        <p:nvPicPr>
          <p:cNvPr id="9219" name="Picture 3" descr="C:\Users\katoka d\Desktop\nagybanya\IMG_20190606_144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dirty="0" smtClean="0"/>
              <a:t>Nagybánya megyei jogú város, Máramaros megye székhelye.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dirty="0" smtClean="0"/>
              <a:t>A 2011-es népszámlálás szerint 123 738 lakosa volt. Az anyanyelvi megoszlás a következő: románok 97801 (79,0%), magyarok 12 606 (10,2%), cigányok 1767 (1,4%), németek 140, ukránok 126, egyéb 115.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Nagybányát a II. Géza által ide telepített szászok alapították a XII. században. A város határában fekvő arany- és ezüstbányák, valamint a pénzverde volt évszázadokon keresztül a település legfontosabb jövedelemforrása. A XX. század első felében itt működő festőiskola és művésztelep a magyar képzőművészet máig legnagyobb hatású alkotóközpontja volt.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Egy keréktörés végett Petőfi Sándor és Szendrey Júlia nem jutottak el Koltóra, és mézesheteik közepette egy éjszakára az Arany Sas Fogadóban maradtak. 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Nagybányán sétát tettünk a belvárosban, </a:t>
            </a:r>
            <a:r>
              <a:rPr lang="hu-HU" dirty="0" smtClean="0"/>
              <a:t>megtekintettük az ásványmúzeumot, majd </a:t>
            </a:r>
            <a:r>
              <a:rPr lang="hu-HU" dirty="0" smtClean="0"/>
              <a:t>találkoztunk a Németh László Líceum 7. osztályos diákjaival. Információkat gyűjtöttünk az ottani diákok hétköznapjairól, az iskoláról és az erdélyi magyar nyelvű oktatás helyzetéről.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1026" name="Picture 2" descr="C:\Users\katoka d\Desktop\nagybanya\IMG_20190606_1058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3243263" cy="4324350"/>
          </a:xfrm>
          <a:prstGeom prst="rect">
            <a:avLst/>
          </a:prstGeom>
          <a:noFill/>
        </p:spPr>
      </p:pic>
      <p:pic>
        <p:nvPicPr>
          <p:cNvPr id="1027" name="Picture 3" descr="C:\Users\katoka d\Desktop\nagybanya\IMG_20190606_105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764757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2050" name="Picture 2" descr="C:\Users\katoka d\Desktop\nagybanya\IMG_20190606_1058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3074" name="Picture 2" descr="C:\Users\katoka d\Desktop\nagybanya\IMG_20190606_110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Nagybánya</a:t>
            </a:r>
            <a:endParaRPr lang="hu-HU" dirty="0">
              <a:latin typeface="+mn-lt"/>
            </a:endParaRPr>
          </a:p>
        </p:txBody>
      </p:sp>
      <p:pic>
        <p:nvPicPr>
          <p:cNvPr id="10242" name="Picture 2" descr="C:\Users\katoka d\Desktop\nagybanya\IMG_20190606_162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43314"/>
            <a:ext cx="3681410" cy="2761058"/>
          </a:xfrm>
          <a:prstGeom prst="rect">
            <a:avLst/>
          </a:prstGeom>
          <a:noFill/>
        </p:spPr>
      </p:pic>
      <p:pic>
        <p:nvPicPr>
          <p:cNvPr id="10243" name="Picture 3" descr="C:\Users\katoka d\Desktop\nagybanya\IMG_20190606_162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824286" cy="2868215"/>
          </a:xfrm>
          <a:prstGeom prst="rect">
            <a:avLst/>
          </a:prstGeom>
          <a:noFill/>
        </p:spPr>
      </p:pic>
      <p:pic>
        <p:nvPicPr>
          <p:cNvPr id="10244" name="Picture 4" descr="C:\Users\katoka d\Desktop\nagybanya\IMG_20190606_163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3321866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</TotalTime>
  <Words>201</Words>
  <Application>Microsoft Office PowerPoint</Application>
  <PresentationFormat>Diavetítés a képernyőre (4:3 oldalarány)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Urbánus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  <vt:lpstr>Nagybánya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Nagybánya</dc:title>
  <dc:creator>katoka d</dc:creator>
  <cp:lastModifiedBy>katoka d</cp:lastModifiedBy>
  <cp:revision>5</cp:revision>
  <dcterms:created xsi:type="dcterms:W3CDTF">2019-06-17T14:48:57Z</dcterms:created>
  <dcterms:modified xsi:type="dcterms:W3CDTF">2019-06-17T15:15:40Z</dcterms:modified>
</cp:coreProperties>
</file>