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E9FB71-7FB9-46E2-A06F-FE9A221DD550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575B48-F4D7-4286-881C-B3302828470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Szatmárnémeti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5.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/>
              <a:t>Szatmárnémeti város Szatmár megyében.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2011-ben 102 411 lakosából 55 311 fő (54,0%) román, 37 611 (36,7%) magyar, 244 (0,2%) cigány, 286 (0,2%) német, 220 (0,2%) egyéb. 8739 fő (8,5%) nem nyilatkozott hovatartozásáról.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286808" cy="49737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Szatmárnémeti főterét a püspöki székesegyház klasszicista-barokk épülete uralja. A püspöki palota kápolnájának egyik nevezetessége az oltár. Az erdődi várkápolnából származik, amely előtt örök hűséget esküdött </a:t>
            </a:r>
            <a:r>
              <a:rPr lang="hu-HU" dirty="0" smtClean="0"/>
              <a:t>Petőfi Sándor és Szendrey Júlia.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A főtér sarkán álló neogótikus Vécsey-házban tárgyalták meg és fogadták el a Rákóczi-szabadságharcot lezáró szatmári béke pontjait.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Szatmárnémeti belvárosában sétálva kerestük fel a nevezetességeket.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pic>
        <p:nvPicPr>
          <p:cNvPr id="2050" name="Picture 2" descr="C:\Users\katoka d\Desktop\szatmárnémeti\IMG_20190605_174031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pic>
        <p:nvPicPr>
          <p:cNvPr id="4098" name="Picture 2" descr="C:\Users\katoka d\Desktop\szatmárnémeti\IMG_20190605_174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pic>
        <p:nvPicPr>
          <p:cNvPr id="5122" name="Picture 2" descr="C:\Users\katoka d\Desktop\szatmárnémeti\IMG_20190605_1743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5123" name="Picture 3" descr="C:\Users\katoka d\Desktop\szatmárnémeti\IMG_20190605_1743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Szatmárnémeti</a:t>
            </a:r>
            <a:endParaRPr lang="hu-HU" sz="4400" dirty="0"/>
          </a:p>
        </p:txBody>
      </p:sp>
      <p:pic>
        <p:nvPicPr>
          <p:cNvPr id="6146" name="Picture 2" descr="C:\Users\katoka d\Desktop\szatmárnémeti\IMG_20190605_1758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katoka d\Desktop\szatmárnémeti\IMG_20190605_1758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6148" name="Picture 4" descr="C:\Users\katoka d\Desktop\szatmárnémeti\IMG_20190605_175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3500430" cy="262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123</Words>
  <Application>Microsoft Office PowerPoint</Application>
  <PresentationFormat>Diavetítés a képernyőre (4:3 oldalarány)</PresentationFormat>
  <Paragraphs>13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Loggia</vt:lpstr>
      <vt:lpstr>Szatmárnémeti</vt:lpstr>
      <vt:lpstr>Szatmárnémeti</vt:lpstr>
      <vt:lpstr>Szatmárnémeti</vt:lpstr>
      <vt:lpstr>Szatmárnémeti</vt:lpstr>
      <vt:lpstr>Szatmárnémeti</vt:lpstr>
      <vt:lpstr>Szatmárnémeti</vt:lpstr>
      <vt:lpstr>Szatmárnémeti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Szatmárnémeti</dc:title>
  <dc:creator>katoka d</dc:creator>
  <cp:lastModifiedBy>katoka d</cp:lastModifiedBy>
  <cp:revision>3</cp:revision>
  <dcterms:created xsi:type="dcterms:W3CDTF">2019-06-17T13:57:19Z</dcterms:created>
  <dcterms:modified xsi:type="dcterms:W3CDTF">2019-06-17T14:20:06Z</dcterms:modified>
</cp:coreProperties>
</file>