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65EB-9170-421D-B63D-1DFE786E5143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BA2EA-7D1A-4E99-8025-0E3F945EB7A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Táncház Koltón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</a:t>
            </a:r>
            <a:r>
              <a:rPr lang="hu-HU" dirty="0"/>
              <a:t>j</a:t>
            </a:r>
            <a:r>
              <a:rPr lang="hu-HU" dirty="0" smtClean="0"/>
              <a:t>únius 6.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Táncház Koltón</a:t>
            </a:r>
            <a:endParaRPr lang="hu-HU" dirty="0"/>
          </a:p>
        </p:txBody>
      </p:sp>
      <p:pic>
        <p:nvPicPr>
          <p:cNvPr id="1026" name="Picture 2" descr="C:\Users\katoka d\Desktop\tanchaz\IMG_20190606_1828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Táncház Koltón</a:t>
            </a:r>
            <a:endParaRPr lang="hu-HU" dirty="0"/>
          </a:p>
        </p:txBody>
      </p:sp>
      <p:pic>
        <p:nvPicPr>
          <p:cNvPr id="2050" name="Picture 2" descr="C:\Users\katoka d\Desktop\tanchaz\IMG_20190606_1827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Táncház Koltón</a:t>
            </a:r>
            <a:endParaRPr lang="hu-HU" dirty="0"/>
          </a:p>
        </p:txBody>
      </p:sp>
      <p:pic>
        <p:nvPicPr>
          <p:cNvPr id="3074" name="Picture 2" descr="C:\Users\katoka d\Desktop\tanchaz\IMG_20190606_1827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Táncház Koltón</a:t>
            </a:r>
            <a:endParaRPr lang="hu-HU" dirty="0"/>
          </a:p>
        </p:txBody>
      </p:sp>
      <p:pic>
        <p:nvPicPr>
          <p:cNvPr id="4098" name="Picture 2" descr="C:\Users\katoka d\Desktop\tanchaz\DSCF56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Táncház Koltón</a:t>
            </a:r>
            <a:endParaRPr lang="hu-HU" dirty="0"/>
          </a:p>
        </p:txBody>
      </p:sp>
      <p:pic>
        <p:nvPicPr>
          <p:cNvPr id="5122" name="Picture 2" descr="C:\Users\katoka d\Desktop\tanchaz\DSCF56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Táncház Koltón</a:t>
            </a:r>
            <a:endParaRPr lang="hu-HU" dirty="0"/>
          </a:p>
        </p:txBody>
      </p:sp>
      <p:pic>
        <p:nvPicPr>
          <p:cNvPr id="6146" name="Picture 2" descr="C:\Users\katoka d\Desktop\tanchaz\DSCF56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Táncház Koltón</a:t>
            </a:r>
            <a:endParaRPr lang="hu-HU" dirty="0"/>
          </a:p>
        </p:txBody>
      </p:sp>
      <p:pic>
        <p:nvPicPr>
          <p:cNvPr id="7170" name="Picture 2" descr="C:\Users\katoka d\Desktop\tanchaz\DSCF56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Táncház Koltón</a:t>
            </a:r>
            <a:endParaRPr lang="hu-HU" dirty="0"/>
          </a:p>
        </p:txBody>
      </p:sp>
      <p:pic>
        <p:nvPicPr>
          <p:cNvPr id="8194" name="Picture 2" descr="C:\Users\katoka d\Desktop\tanchaz\DSCF56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23</Words>
  <Application>Microsoft Office PowerPoint</Application>
  <PresentationFormat>Diavetítés a képernyőre (4:3 oldalarány)</PresentationFormat>
  <Paragraphs>10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Táncház Koltón</vt:lpstr>
      <vt:lpstr>Táncház Koltón</vt:lpstr>
      <vt:lpstr>Táncház Koltón</vt:lpstr>
      <vt:lpstr>Táncház Koltón</vt:lpstr>
      <vt:lpstr>Táncház Koltón</vt:lpstr>
      <vt:lpstr>Táncház Koltón</vt:lpstr>
      <vt:lpstr>Táncház Koltón</vt:lpstr>
      <vt:lpstr>Táncház Koltón</vt:lpstr>
      <vt:lpstr>Táncház Koltón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Táncház Koltón</dc:title>
  <dc:creator>katoka d</dc:creator>
  <cp:lastModifiedBy>katoka d</cp:lastModifiedBy>
  <cp:revision>2</cp:revision>
  <dcterms:created xsi:type="dcterms:W3CDTF">2019-06-17T15:16:27Z</dcterms:created>
  <dcterms:modified xsi:type="dcterms:W3CDTF">2019-06-17T15:27:29Z</dcterms:modified>
</cp:coreProperties>
</file>