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KOLOZSVÁR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2019.10.21.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99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KOLOZSVÁR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61" y="1894175"/>
            <a:ext cx="5368444" cy="4026333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503055" y="1598611"/>
            <a:ext cx="3482109" cy="49869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u-HU" sz="1600" dirty="0" smtClean="0">
                <a:latin typeface="Arial" pitchFamily="34" charset="0"/>
                <a:cs typeface="Arial" pitchFamily="34" charset="0"/>
              </a:rPr>
              <a:t> Kolozsvár  város Kolozs megyében.</a:t>
            </a:r>
          </a:p>
          <a:p>
            <a:pPr algn="just"/>
            <a:r>
              <a:rPr lang="hu-HU" sz="1600" dirty="0" smtClean="0">
                <a:latin typeface="Arial" pitchFamily="34" charset="0"/>
                <a:cs typeface="Arial" pitchFamily="34" charset="0"/>
              </a:rPr>
              <a:t>  A 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hajdani város 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,Kolozs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, Nagyváradtól 152 km-re délkeletre, a történelmi Erdély szívében, az Erdélyi-középhegység és az Erdélyi-medence közötti területen helyezkedik el.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. </a:t>
            </a:r>
            <a:endParaRPr lang="hu-H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hu-HU" sz="1600" dirty="0" smtClean="0">
                <a:latin typeface="Arial" pitchFamily="34" charset="0"/>
                <a:cs typeface="Arial" pitchFamily="34" charset="0"/>
              </a:rPr>
              <a:t>  Három 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oldalról dombok veszik körül,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melyeknek 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magassága 500 és 825 méter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közötti.</a:t>
            </a:r>
          </a:p>
          <a:p>
            <a:pPr algn="just"/>
            <a:r>
              <a:rPr lang="hu-HU" sz="1600" dirty="0" smtClean="0">
                <a:latin typeface="Arial" pitchFamily="34" charset="0"/>
                <a:cs typeface="Arial" pitchFamily="34" charset="0"/>
              </a:rPr>
              <a:t> Erdély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legnagyobb,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Románia második legnagyobb városa. </a:t>
            </a:r>
          </a:p>
          <a:p>
            <a:pPr algn="just">
              <a:lnSpc>
                <a:spcPct val="150000"/>
              </a:lnSpc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Népessége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: 324 576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fő, ebből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565 fő magyar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(15,27%).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KOLOZSVÁR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07" y="2012716"/>
            <a:ext cx="5526412" cy="4144808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04" y="1722268"/>
            <a:ext cx="3326441" cy="4435256"/>
          </a:xfrm>
        </p:spPr>
      </p:pic>
    </p:spTree>
    <p:extLst>
      <p:ext uri="{BB962C8B-B14F-4D97-AF65-F5344CB8AC3E}">
        <p14:creationId xmlns:p14="http://schemas.microsoft.com/office/powerpoint/2010/main" val="12303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1600" dirty="0" smtClean="0"/>
              <a:t>  Sétáltunk </a:t>
            </a:r>
            <a:r>
              <a:rPr lang="hu-HU" sz="1600" dirty="0"/>
              <a:t>Kolozsvár belvárosában: felkerestük Mátyás király szülőházát, a Szt. Mihály székesegyházat, Mátyás király lovas szobrát, és bejártuk a sok kulturális emléket őrző Farkas utcát is. Megkerestük az egykori </a:t>
            </a:r>
            <a:r>
              <a:rPr lang="hu-HU" sz="1600" dirty="0" err="1"/>
              <a:t>Biasini</a:t>
            </a:r>
            <a:r>
              <a:rPr lang="hu-HU" sz="1600" dirty="0"/>
              <a:t> szállodát, amelynek falán emléktábla hirdeti, hogy Petőfi Sándor és </a:t>
            </a:r>
            <a:r>
              <a:rPr lang="hu-HU" sz="1600" dirty="0" err="1"/>
              <a:t>Szendrey</a:t>
            </a:r>
            <a:r>
              <a:rPr lang="hu-HU" sz="1600" dirty="0"/>
              <a:t> Júlia </a:t>
            </a:r>
            <a:r>
              <a:rPr lang="hu-HU" sz="1600"/>
              <a:t>1847 </a:t>
            </a:r>
            <a:r>
              <a:rPr lang="hu-HU" sz="1600" smtClean="0"/>
              <a:t>októberében </a:t>
            </a:r>
            <a:r>
              <a:rPr lang="hu-HU" sz="1600" dirty="0"/>
              <a:t>itt töltötték napjaikat.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7" y="1905000"/>
            <a:ext cx="3320110" cy="442681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29" y="1905000"/>
            <a:ext cx="3320110" cy="4426813"/>
          </a:xfrm>
        </p:spPr>
      </p:pic>
    </p:spTree>
    <p:extLst>
      <p:ext uri="{BB962C8B-B14F-4D97-AF65-F5344CB8AC3E}">
        <p14:creationId xmlns:p14="http://schemas.microsoft.com/office/powerpoint/2010/main" val="32713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7837" y="630315"/>
            <a:ext cx="8565380" cy="15092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/>
              <a:t>  </a:t>
            </a:r>
            <a:r>
              <a:rPr lang="hu-HU" sz="1800" dirty="0" smtClean="0">
                <a:solidFill>
                  <a:schemeClr val="tx1"/>
                </a:solidFill>
              </a:rPr>
              <a:t>Kolozsváron </a:t>
            </a:r>
            <a:r>
              <a:rPr lang="hu-HU" sz="1800" dirty="0">
                <a:solidFill>
                  <a:schemeClr val="tx1"/>
                </a:solidFill>
              </a:rPr>
              <a:t>született </a:t>
            </a:r>
            <a:r>
              <a:rPr lang="hu-HU" sz="1800" dirty="0" smtClean="0">
                <a:solidFill>
                  <a:schemeClr val="tx1"/>
                </a:solidFill>
              </a:rPr>
              <a:t>1443- </a:t>
            </a:r>
            <a:r>
              <a:rPr lang="hu-HU" sz="1800" dirty="0" err="1" smtClean="0">
                <a:solidFill>
                  <a:schemeClr val="tx1"/>
                </a:solidFill>
              </a:rPr>
              <a:t>ban</a:t>
            </a:r>
            <a:r>
              <a:rPr lang="hu-HU" sz="1800" dirty="0" smtClean="0">
                <a:solidFill>
                  <a:schemeClr val="tx1"/>
                </a:solidFill>
              </a:rPr>
              <a:t> </a:t>
            </a:r>
            <a:r>
              <a:rPr lang="hu-HU" sz="1800" dirty="0">
                <a:solidFill>
                  <a:schemeClr val="tx1"/>
                </a:solidFill>
              </a:rPr>
              <a:t>Hunyadi Mátyás és </a:t>
            </a:r>
            <a:r>
              <a:rPr lang="hu-HU" sz="1800" dirty="0" smtClean="0">
                <a:solidFill>
                  <a:schemeClr val="tx1"/>
                </a:solidFill>
              </a:rPr>
              <a:t>1557- </a:t>
            </a:r>
            <a:r>
              <a:rPr lang="hu-HU" sz="1800" dirty="0" err="1" smtClean="0">
                <a:solidFill>
                  <a:schemeClr val="tx1"/>
                </a:solidFill>
              </a:rPr>
              <a:t>ben</a:t>
            </a:r>
            <a:r>
              <a:rPr lang="hu-HU" sz="1800" dirty="0" smtClean="0">
                <a:solidFill>
                  <a:schemeClr val="tx1"/>
                </a:solidFill>
              </a:rPr>
              <a:t> Bocskai </a:t>
            </a:r>
            <a:r>
              <a:rPr lang="hu-HU" sz="1800" dirty="0">
                <a:solidFill>
                  <a:schemeClr val="tx1"/>
                </a:solidFill>
              </a:rPr>
              <a:t>István</a:t>
            </a:r>
            <a:r>
              <a:rPr lang="hu-HU" sz="1800" dirty="0" smtClean="0">
                <a:solidFill>
                  <a:schemeClr val="tx1"/>
                </a:solidFill>
              </a:rPr>
              <a:t>. Felkerestük az emlékhelyeket.</a:t>
            </a:r>
            <a:endParaRPr lang="hu-HU" sz="1800" dirty="0">
              <a:solidFill>
                <a:schemeClr val="tx1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24" y="2275641"/>
            <a:ext cx="3080552" cy="4107403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08" y="2275640"/>
            <a:ext cx="3080552" cy="4107403"/>
          </a:xfrm>
        </p:spPr>
      </p:pic>
    </p:spTree>
    <p:extLst>
      <p:ext uri="{BB962C8B-B14F-4D97-AF65-F5344CB8AC3E}">
        <p14:creationId xmlns:p14="http://schemas.microsoft.com/office/powerpoint/2010/main" val="31062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800" i="1" dirty="0" smtClean="0">
                <a:latin typeface="Arial" pitchFamily="34" charset="0"/>
                <a:cs typeface="Arial" pitchFamily="34" charset="0"/>
              </a:rPr>
              <a:t>  Számos </a:t>
            </a:r>
            <a:r>
              <a:rPr lang="hu-HU" sz="1800" i="1" dirty="0">
                <a:latin typeface="Arial" pitchFamily="34" charset="0"/>
                <a:cs typeface="Arial" pitchFamily="34" charset="0"/>
              </a:rPr>
              <a:t>műemléke közül a </a:t>
            </a:r>
            <a:r>
              <a:rPr lang="hu-HU" sz="1800" i="1" dirty="0" smtClean="0">
                <a:latin typeface="Arial" pitchFamily="34" charset="0"/>
                <a:cs typeface="Arial" pitchFamily="34" charset="0"/>
              </a:rPr>
              <a:t>legnevezetesebb </a:t>
            </a:r>
            <a:r>
              <a:rPr lang="hu-HU" sz="1800" i="1" dirty="0">
                <a:latin typeface="Arial" pitchFamily="34" charset="0"/>
                <a:cs typeface="Arial" pitchFamily="34" charset="0"/>
              </a:rPr>
              <a:t>a Szent Mihály templom</a:t>
            </a:r>
            <a:r>
              <a:rPr lang="hu-HU" sz="1800" i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hu-HU" sz="1800" i="1" dirty="0" smtClean="0">
                <a:latin typeface="Arial" pitchFamily="34" charset="0"/>
                <a:cs typeface="Arial" pitchFamily="34" charset="0"/>
              </a:rPr>
            </a:br>
            <a:r>
              <a:rPr lang="hu-HU" sz="1800" i="1" dirty="0" smtClean="0">
                <a:latin typeface="Arial" pitchFamily="34" charset="0"/>
                <a:cs typeface="Arial" pitchFamily="34" charset="0"/>
              </a:rPr>
              <a:t> előtte Fadrusz </a:t>
            </a:r>
            <a:r>
              <a:rPr lang="hu-HU" sz="1800" i="1" dirty="0">
                <a:latin typeface="Arial" pitchFamily="34" charset="0"/>
                <a:cs typeface="Arial" pitchFamily="34" charset="0"/>
              </a:rPr>
              <a:t>János Mátyás szobrával, a Farkas utcai református templom, illetve a Bánffy-palota.</a:t>
            </a:r>
            <a:br>
              <a:rPr lang="hu-HU" sz="1800" i="1" dirty="0">
                <a:latin typeface="Arial" pitchFamily="34" charset="0"/>
                <a:cs typeface="Arial" pitchFamily="34" charset="0"/>
              </a:rPr>
            </a:br>
            <a:endParaRPr lang="hu-HU" sz="1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9" y="1816223"/>
            <a:ext cx="3506992" cy="4675990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81" y="1816223"/>
            <a:ext cx="3473700" cy="4631601"/>
          </a:xfrm>
        </p:spPr>
      </p:pic>
    </p:spTree>
    <p:extLst>
      <p:ext uri="{BB962C8B-B14F-4D97-AF65-F5344CB8AC3E}">
        <p14:creationId xmlns:p14="http://schemas.microsoft.com/office/powerpoint/2010/main" val="27583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KOLOZSVÁR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05" y="1825218"/>
            <a:ext cx="3205433" cy="4273911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57" y="1752893"/>
            <a:ext cx="3259677" cy="4346237"/>
          </a:xfrm>
        </p:spPr>
      </p:pic>
    </p:spTree>
    <p:extLst>
      <p:ext uri="{BB962C8B-B14F-4D97-AF65-F5344CB8AC3E}">
        <p14:creationId xmlns:p14="http://schemas.microsoft.com/office/powerpoint/2010/main" val="3793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61950" indent="-361950"/>
            <a:r>
              <a:rPr lang="hu-HU" sz="20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hu-HU" sz="2000" i="1" dirty="0" smtClean="0">
                <a:latin typeface="Arial" pitchFamily="34" charset="0"/>
                <a:cs typeface="Arial" pitchFamily="34" charset="0"/>
              </a:rPr>
            </a:b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Kolozsvár </a:t>
            </a:r>
            <a:r>
              <a:rPr lang="hu-H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két </a:t>
            </a:r>
            <a:r>
              <a:rPr lang="hu-H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színházával, két operájával, tizenegy felsőfokú oktatási </a:t>
            </a:r>
            <a:r>
              <a:rPr lang="hu-H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intéz-</a:t>
            </a:r>
            <a:r>
              <a:rPr lang="hu-H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ményével</a:t>
            </a:r>
            <a:r>
              <a:rPr lang="hu-H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és számos középiskolájával az ország fontos kulturális központja.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16" y="2133600"/>
            <a:ext cx="3127159" cy="416954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726" y="2125662"/>
            <a:ext cx="3133112" cy="4177483"/>
          </a:xfrm>
        </p:spPr>
      </p:pic>
    </p:spTree>
    <p:extLst>
      <p:ext uri="{BB962C8B-B14F-4D97-AF65-F5344CB8AC3E}">
        <p14:creationId xmlns:p14="http://schemas.microsoft.com/office/powerpoint/2010/main" val="10988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</TotalTime>
  <Words>107</Words>
  <Application>Microsoft Office PowerPoint</Application>
  <PresentationFormat>Szélesvásznú</PresentationFormat>
  <Paragraphs>16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Szálak</vt:lpstr>
      <vt:lpstr>KOLOZSVÁR</vt:lpstr>
      <vt:lpstr>KOLOZSVÁR</vt:lpstr>
      <vt:lpstr>KOLOZSVÁR</vt:lpstr>
      <vt:lpstr>  Sétáltunk Kolozsvár belvárosában: felkerestük Mátyás király szülőházát, a Szt. Mihály székesegyházat, Mátyás király lovas szobrát, és bejártuk a sok kulturális emléket őrző Farkas utcát is. Megkerestük az egykori Biasini szállodát, amelynek falán emléktábla hirdeti, hogy Petőfi Sándor és Szendrey Júlia 1847 októberében itt töltötték napjaikat.</vt:lpstr>
      <vt:lpstr>  Kolozsváron született 1443- ban Hunyadi Mátyás és 1557- ben Bocskai István. Felkerestük az emlékhelyeket.</vt:lpstr>
      <vt:lpstr>  Számos műemléke közül a legnevezetesebb a Szent Mihály templom,  előtte Fadrusz János Mátyás szobrával, a Farkas utcai református templom, illetve a Bánffy-palota. </vt:lpstr>
      <vt:lpstr>KOLOZSVÁR</vt:lpstr>
      <vt:lpstr>   Kolozsvár két színházával, két operájával, tizenegy felsőfokú oktatási intéz-ményével és számos középiskolájával az ország fontos kulturális központja.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KOLOZSVÁR</dc:title>
  <dc:creator>Gubiánné Varga Zsuzsanna</dc:creator>
  <cp:lastModifiedBy>Gubiánné Varga Zsuzsanna</cp:lastModifiedBy>
  <cp:revision>16</cp:revision>
  <dcterms:created xsi:type="dcterms:W3CDTF">2019-12-01T12:04:54Z</dcterms:created>
  <dcterms:modified xsi:type="dcterms:W3CDTF">2019-12-01T13:22:38Z</dcterms:modified>
</cp:coreProperties>
</file>