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3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KOLTÓ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Határtalanul</a:t>
            </a:r>
          </a:p>
          <a:p>
            <a:r>
              <a:rPr lang="hu-HU" dirty="0"/>
              <a:t>t</a:t>
            </a:r>
            <a:r>
              <a:rPr lang="hu-HU" dirty="0" smtClean="0"/>
              <a:t>anulmányi kirándulás</a:t>
            </a:r>
          </a:p>
          <a:p>
            <a:r>
              <a:rPr lang="hu-HU" dirty="0" smtClean="0"/>
              <a:t>Székesfehérvári Munkácsy Mihály Általános Iskola 7. évfolyam, 2019.10.19.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2381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KOLTÓ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  </a:t>
            </a:r>
            <a:r>
              <a:rPr lang="hu-HU" dirty="0" err="1" smtClean="0"/>
              <a:t>Koltó</a:t>
            </a:r>
            <a:r>
              <a:rPr lang="hu-HU" dirty="0" smtClean="0"/>
              <a:t> község Máramaros megyében, a Lápos folyó mentén helyezkedik el.</a:t>
            </a:r>
          </a:p>
          <a:p>
            <a:pPr marL="0" indent="0">
              <a:buNone/>
            </a:pPr>
            <a:r>
              <a:rPr lang="hu-HU" dirty="0" smtClean="0"/>
              <a:t> </a:t>
            </a: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 </a:t>
            </a:r>
            <a:r>
              <a:rPr lang="hu-HU" dirty="0" smtClean="0"/>
              <a:t>Népessége: 2189 lakosa közül 1168 (53%) magyar, 41%-a cigány etnikumú.</a:t>
            </a:r>
          </a:p>
          <a:p>
            <a:pPr marL="0" indent="0">
              <a:buNone/>
            </a:pPr>
            <a:r>
              <a:rPr lang="hu-HU" dirty="0" smtClean="0"/>
              <a:t>  </a:t>
            </a:r>
            <a:endParaRPr lang="hu-HU" dirty="0" smtClean="0"/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</a:t>
            </a:r>
            <a:r>
              <a:rPr lang="hu-HU" dirty="0" smtClean="0"/>
              <a:t>Itt </a:t>
            </a:r>
            <a:r>
              <a:rPr lang="hu-HU" dirty="0" smtClean="0"/>
              <a:t>található a XVIII. századi Teleki- kastély, melynek leghíresebb ura Teleki Sándor gróf volt.</a:t>
            </a: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  </a:t>
            </a:r>
            <a:r>
              <a:rPr lang="hu-HU" dirty="0" smtClean="0"/>
              <a:t>A „vad gróf” vendégeként  (1847. szeptember 9.- október 19.) itt töltötte mézesheteit </a:t>
            </a:r>
            <a:r>
              <a:rPr lang="hu-HU" dirty="0" err="1" smtClean="0"/>
              <a:t>Szendrey</a:t>
            </a:r>
            <a:r>
              <a:rPr lang="hu-HU" dirty="0" smtClean="0"/>
              <a:t> Júlia és Petőfi Sándor. Petőfi 28 verset írt itt, nagy részét a somfa alatti kőasztalon.</a:t>
            </a:r>
          </a:p>
        </p:txBody>
      </p:sp>
    </p:spTree>
    <p:extLst>
      <p:ext uri="{BB962C8B-B14F-4D97-AF65-F5344CB8AC3E}">
        <p14:creationId xmlns:p14="http://schemas.microsoft.com/office/powerpoint/2010/main" val="109627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KOLTÓ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447" y="1550888"/>
            <a:ext cx="3381005" cy="4508006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018" y="1550888"/>
            <a:ext cx="3381004" cy="4508006"/>
          </a:xfrm>
        </p:spPr>
      </p:pic>
    </p:spTree>
    <p:extLst>
      <p:ext uri="{BB962C8B-B14F-4D97-AF65-F5344CB8AC3E}">
        <p14:creationId xmlns:p14="http://schemas.microsoft.com/office/powerpoint/2010/main" val="349462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KOLTÓ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329" y="2017141"/>
            <a:ext cx="4961680" cy="3779583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114" y="1733384"/>
            <a:ext cx="3451151" cy="4506122"/>
          </a:xfrm>
        </p:spPr>
      </p:pic>
    </p:spTree>
    <p:extLst>
      <p:ext uri="{BB962C8B-B14F-4D97-AF65-F5344CB8AC3E}">
        <p14:creationId xmlns:p14="http://schemas.microsoft.com/office/powerpoint/2010/main" val="94698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KOLTÓ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  </a:t>
            </a:r>
            <a:r>
              <a:rPr lang="hu-HU" dirty="0" err="1" smtClean="0"/>
              <a:t>Koltón</a:t>
            </a:r>
            <a:r>
              <a:rPr lang="hu-HU" dirty="0" smtClean="0"/>
              <a:t> megtekintettük kívülről a felújítás alatt álló Teleki- kastély épületét. </a:t>
            </a:r>
            <a:endParaRPr lang="hu-HU" dirty="0" smtClean="0"/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A </a:t>
            </a:r>
            <a:r>
              <a:rPr lang="hu-HU" dirty="0" smtClean="0"/>
              <a:t>kastélyparkban megkoszorúztuk Petőfi és </a:t>
            </a:r>
            <a:r>
              <a:rPr lang="hu-HU" dirty="0" err="1" smtClean="0"/>
              <a:t>Szendrey</a:t>
            </a:r>
            <a:r>
              <a:rPr lang="hu-HU" dirty="0" smtClean="0"/>
              <a:t> Júlia szobrát. 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</a:t>
            </a:r>
            <a:endParaRPr lang="hu-HU" dirty="0" smtClean="0"/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</a:t>
            </a:r>
            <a:r>
              <a:rPr lang="hu-HU" dirty="0" smtClean="0"/>
              <a:t>A </a:t>
            </a:r>
            <a:r>
              <a:rPr lang="hu-HU" dirty="0" smtClean="0"/>
              <a:t>művelődési központban megtekintettük a Petőfi- kiállítást, koszorút helyeztünk a Petőfi- szoborhoz.</a:t>
            </a:r>
          </a:p>
        </p:txBody>
      </p:sp>
    </p:spTree>
    <p:extLst>
      <p:ext uri="{BB962C8B-B14F-4D97-AF65-F5344CB8AC3E}">
        <p14:creationId xmlns:p14="http://schemas.microsoft.com/office/powerpoint/2010/main" val="42687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KOLTÓ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96" y="2397324"/>
            <a:ext cx="4754871" cy="3566153"/>
          </a:xfrm>
        </p:spPr>
      </p:pic>
      <p:pic>
        <p:nvPicPr>
          <p:cNvPr id="10" name="Tartalom helye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50" y="2125663"/>
            <a:ext cx="3248096" cy="4330796"/>
          </a:xfrm>
        </p:spPr>
      </p:pic>
    </p:spTree>
    <p:extLst>
      <p:ext uri="{BB962C8B-B14F-4D97-AF65-F5344CB8AC3E}">
        <p14:creationId xmlns:p14="http://schemas.microsoft.com/office/powerpoint/2010/main" val="128995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KOLTÓ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405261"/>
            <a:ext cx="4313237" cy="3234927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50" y="2125663"/>
            <a:ext cx="2833687" cy="3778250"/>
          </a:xfrm>
        </p:spPr>
      </p:pic>
    </p:spTree>
    <p:extLst>
      <p:ext uri="{BB962C8B-B14F-4D97-AF65-F5344CB8AC3E}">
        <p14:creationId xmlns:p14="http://schemas.microsoft.com/office/powerpoint/2010/main" val="384050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KOLTÓ</a:t>
            </a:r>
            <a:endParaRPr lang="hu-HU" dirty="0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171" y="2528471"/>
            <a:ext cx="4373936" cy="3280451"/>
          </a:xfrm>
        </p:spPr>
      </p:pic>
      <p:pic>
        <p:nvPicPr>
          <p:cNvPr id="12" name="Tartalom helye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691" y="2012063"/>
            <a:ext cx="3354221" cy="4472295"/>
          </a:xfrm>
        </p:spPr>
      </p:pic>
    </p:spTree>
    <p:extLst>
      <p:ext uri="{BB962C8B-B14F-4D97-AF65-F5344CB8AC3E}">
        <p14:creationId xmlns:p14="http://schemas.microsoft.com/office/powerpoint/2010/main" val="125682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álak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68</TotalTime>
  <Words>149</Words>
  <Application>Microsoft Office PowerPoint</Application>
  <PresentationFormat>Szélesvásznú</PresentationFormat>
  <Paragraphs>23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Szálak</vt:lpstr>
      <vt:lpstr>    KOLTÓ</vt:lpstr>
      <vt:lpstr>KOLTÓ</vt:lpstr>
      <vt:lpstr>KOLTÓ</vt:lpstr>
      <vt:lpstr>KOLTÓ</vt:lpstr>
      <vt:lpstr>KOLTÓ</vt:lpstr>
      <vt:lpstr>KOLTÓ</vt:lpstr>
      <vt:lpstr>KOLTÓ</vt:lpstr>
      <vt:lpstr>KOLTÓ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KOLTÓ</dc:title>
  <dc:creator>Gubiánné Varga Zsuzsanna</dc:creator>
  <cp:lastModifiedBy>Gubiánné Varga Zsuzsanna</cp:lastModifiedBy>
  <cp:revision>22</cp:revision>
  <dcterms:created xsi:type="dcterms:W3CDTF">2019-11-30T19:30:55Z</dcterms:created>
  <dcterms:modified xsi:type="dcterms:W3CDTF">2019-11-30T20:40:12Z</dcterms:modified>
</cp:coreProperties>
</file>