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MÁRA, MÁRAMAROSSZIGET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2019.10.20.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35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MÁRAMAROSSZIGET</a:t>
            </a:r>
            <a:br>
              <a:rPr lang="hu-HU" dirty="0"/>
            </a:br>
            <a:r>
              <a:rPr lang="hu-HU" dirty="0"/>
              <a:t>Skanzen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18" y="2152237"/>
            <a:ext cx="3049998" cy="406666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7" y="2125662"/>
            <a:ext cx="3069929" cy="4093239"/>
          </a:xfrm>
        </p:spPr>
      </p:pic>
    </p:spTree>
    <p:extLst>
      <p:ext uri="{BB962C8B-B14F-4D97-AF65-F5344CB8AC3E}">
        <p14:creationId xmlns:p14="http://schemas.microsoft.com/office/powerpoint/2010/main" val="15417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MÁRAMAROSSZIGET</a:t>
            </a:r>
            <a:br>
              <a:rPr lang="hu-HU" dirty="0"/>
            </a:br>
            <a:r>
              <a:rPr lang="hu-HU" dirty="0"/>
              <a:t>Skanzen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436257"/>
            <a:ext cx="4313237" cy="32349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7" y="1905000"/>
            <a:ext cx="3127751" cy="4170336"/>
          </a:xfrm>
        </p:spPr>
      </p:pic>
    </p:spTree>
    <p:extLst>
      <p:ext uri="{BB962C8B-B14F-4D97-AF65-F5344CB8AC3E}">
        <p14:creationId xmlns:p14="http://schemas.microsoft.com/office/powerpoint/2010/main" val="23897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MÁRA, MÁRAMAROSSZIGET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  </a:t>
            </a:r>
            <a:r>
              <a:rPr lang="hu-HU" dirty="0" smtClean="0"/>
              <a:t>Máramarossziget </a:t>
            </a:r>
            <a:r>
              <a:rPr lang="hu-HU" dirty="0"/>
              <a:t>(</a:t>
            </a:r>
            <a:r>
              <a:rPr lang="hu-HU" dirty="0" err="1"/>
              <a:t>Sighetu</a:t>
            </a:r>
            <a:r>
              <a:rPr lang="hu-HU" dirty="0"/>
              <a:t> </a:t>
            </a:r>
            <a:r>
              <a:rPr lang="hu-HU" dirty="0" err="1"/>
              <a:t>Marmatiei</a:t>
            </a:r>
            <a:r>
              <a:rPr lang="hu-HU" dirty="0"/>
              <a:t>) az egykori Máramaros vármegye székhelye és egykor Magyarország faiparának és sóiparának </a:t>
            </a:r>
            <a:r>
              <a:rPr lang="hu-HU" dirty="0" smtClean="0"/>
              <a:t>központja volt.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Népessége: 1</a:t>
            </a:r>
            <a:r>
              <a:rPr lang="hu-HU" dirty="0" smtClean="0">
                <a:solidFill>
                  <a:schemeClr val="tx1"/>
                </a:solidFill>
              </a:rPr>
              <a:t>992- </a:t>
            </a:r>
            <a:r>
              <a:rPr lang="hu-HU" dirty="0" err="1" smtClean="0"/>
              <a:t>ben</a:t>
            </a:r>
            <a:r>
              <a:rPr lang="hu-HU" dirty="0" smtClean="0"/>
              <a:t> </a:t>
            </a:r>
            <a:r>
              <a:rPr lang="hu-HU" dirty="0"/>
              <a:t>társközségeivel együtt 44 185 lakosából 34 010 (76,97%) román, 8133 (18,41%) magyar, 322 (0,73%) cigány és 190 (0,43%) </a:t>
            </a:r>
            <a:r>
              <a:rPr lang="hu-HU" dirty="0" smtClean="0"/>
              <a:t>német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  A városban</a:t>
            </a:r>
            <a:r>
              <a:rPr lang="hu-HU" dirty="0" smtClean="0"/>
              <a:t> született </a:t>
            </a:r>
            <a:r>
              <a:rPr lang="hu-HU" dirty="0" err="1"/>
              <a:t>Leövey</a:t>
            </a:r>
            <a:r>
              <a:rPr lang="hu-HU" dirty="0"/>
              <a:t> Klára pedagógus, írónő.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Máramarosszigeten </a:t>
            </a:r>
            <a:r>
              <a:rPr lang="hu-HU" dirty="0"/>
              <a:t>tanított Kőrösi Csoma Sándor és Juhász </a:t>
            </a:r>
            <a:r>
              <a:rPr lang="hu-HU" dirty="0" smtClean="0"/>
              <a:t>Gyula</a:t>
            </a:r>
            <a:r>
              <a:rPr lang="hu-HU" b="1" dirty="0" smtClean="0"/>
              <a:t>.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Megtekintettük </a:t>
            </a:r>
            <a:r>
              <a:rPr lang="hu-HU" dirty="0"/>
              <a:t>a három toronnyal díszített református templomot. Kertjében látható </a:t>
            </a:r>
            <a:r>
              <a:rPr lang="hu-HU" dirty="0" err="1"/>
              <a:t>Leövey</a:t>
            </a:r>
            <a:r>
              <a:rPr lang="hu-HU" dirty="0"/>
              <a:t> Klára 1899-ben emelt emlékoszlopa és az </a:t>
            </a:r>
            <a:r>
              <a:rPr lang="hu-HU" dirty="0" smtClean="0"/>
              <a:t>1848-49-es </a:t>
            </a:r>
            <a:r>
              <a:rPr lang="hu-HU" dirty="0"/>
              <a:t>honvédek 1887-ben emelt </a:t>
            </a:r>
            <a:r>
              <a:rPr lang="hu-HU" dirty="0" smtClean="0"/>
              <a:t>emlékműve.</a:t>
            </a:r>
            <a:endParaRPr lang="hu-HU" dirty="0"/>
          </a:p>
          <a:p>
            <a:pPr marL="0" indent="0" algn="just">
              <a:buNone/>
            </a:pPr>
            <a:r>
              <a:rPr lang="hu-HU" dirty="0"/>
              <a:t>   </a:t>
            </a:r>
            <a:r>
              <a:rPr lang="hu-HU" dirty="0" smtClean="0"/>
              <a:t>Sétáltunk a Skanzenben, mely </a:t>
            </a:r>
            <a:r>
              <a:rPr lang="hu-HU" dirty="0"/>
              <a:t>az egyik </a:t>
            </a:r>
            <a:r>
              <a:rPr lang="hu-HU" dirty="0" smtClean="0"/>
              <a:t>leglátványosabb falumúzeum </a:t>
            </a:r>
            <a:r>
              <a:rPr lang="hu-HU" dirty="0"/>
              <a:t>Romániában.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43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MÁRA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87" y="1574357"/>
            <a:ext cx="3524415" cy="469922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6" y="1574356"/>
            <a:ext cx="3553009" cy="4737348"/>
          </a:xfrm>
        </p:spPr>
      </p:pic>
    </p:spTree>
    <p:extLst>
      <p:ext uri="{BB962C8B-B14F-4D97-AF65-F5344CB8AC3E}">
        <p14:creationId xmlns:p14="http://schemas.microsoft.com/office/powerpoint/2010/main" val="31012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MÁRA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96" y="1688327"/>
            <a:ext cx="3451280" cy="460170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56" y="1686058"/>
            <a:ext cx="3452982" cy="4603977"/>
          </a:xfrm>
        </p:spPr>
      </p:pic>
    </p:spTree>
    <p:extLst>
      <p:ext uri="{BB962C8B-B14F-4D97-AF65-F5344CB8AC3E}">
        <p14:creationId xmlns:p14="http://schemas.microsoft.com/office/powerpoint/2010/main" val="18735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MÁRA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66" y="2107096"/>
            <a:ext cx="5025224" cy="3768918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15" y="2107096"/>
            <a:ext cx="5025227" cy="3768919"/>
          </a:xfrm>
        </p:spPr>
      </p:pic>
    </p:spTree>
    <p:extLst>
      <p:ext uri="{BB962C8B-B14F-4D97-AF65-F5344CB8AC3E}">
        <p14:creationId xmlns:p14="http://schemas.microsoft.com/office/powerpoint/2010/main" val="36390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MÁRA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06" y="2091193"/>
            <a:ext cx="4838013" cy="3628509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94" y="2091193"/>
            <a:ext cx="4823793" cy="3617844"/>
          </a:xfrm>
        </p:spPr>
      </p:pic>
    </p:spTree>
    <p:extLst>
      <p:ext uri="{BB962C8B-B14F-4D97-AF65-F5344CB8AC3E}">
        <p14:creationId xmlns:p14="http://schemas.microsoft.com/office/powerpoint/2010/main" val="42038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MÁRAMAROSSZIGET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70" y="1840229"/>
            <a:ext cx="3277305" cy="436974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77" y="1845085"/>
            <a:ext cx="3273662" cy="4364883"/>
          </a:xfrm>
        </p:spPr>
      </p:pic>
    </p:spTree>
    <p:extLst>
      <p:ext uri="{BB962C8B-B14F-4D97-AF65-F5344CB8AC3E}">
        <p14:creationId xmlns:p14="http://schemas.microsoft.com/office/powerpoint/2010/main" val="2439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MÁRAMAROSSZIGET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6" y="1761986"/>
            <a:ext cx="3353876" cy="4471836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58" y="1769345"/>
            <a:ext cx="3348358" cy="4464477"/>
          </a:xfrm>
        </p:spPr>
      </p:pic>
    </p:spTree>
    <p:extLst>
      <p:ext uri="{BB962C8B-B14F-4D97-AF65-F5344CB8AC3E}">
        <p14:creationId xmlns:p14="http://schemas.microsoft.com/office/powerpoint/2010/main" val="25779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MÁRAMAROSSZIGET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Skanzen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10" y="1797804"/>
            <a:ext cx="3341821" cy="4455762"/>
          </a:xfrm>
        </p:spPr>
      </p:pic>
    </p:spTree>
    <p:extLst>
      <p:ext uri="{BB962C8B-B14F-4D97-AF65-F5344CB8AC3E}">
        <p14:creationId xmlns:p14="http://schemas.microsoft.com/office/powerpoint/2010/main" val="37071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</TotalTime>
  <Words>35</Words>
  <Application>Microsoft Office PowerPoint</Application>
  <PresentationFormat>Szélesvásznú</PresentationFormat>
  <Paragraphs>21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Szálak</vt:lpstr>
      <vt:lpstr>MÁRA, MÁRAMAROSSZIGET</vt:lpstr>
      <vt:lpstr>MÁRA, MÁRAMAROSSZIGET</vt:lpstr>
      <vt:lpstr>MÁRA</vt:lpstr>
      <vt:lpstr>MÁRA</vt:lpstr>
      <vt:lpstr>MÁRA</vt:lpstr>
      <vt:lpstr>MÁRA</vt:lpstr>
      <vt:lpstr>MÁRAMAROSSZIGET</vt:lpstr>
      <vt:lpstr>MÁRAMAROSSZIGET</vt:lpstr>
      <vt:lpstr>MÁRAMAROSSZIGET Skanzen</vt:lpstr>
      <vt:lpstr>MÁRAMAROSSZIGET Skanzen</vt:lpstr>
      <vt:lpstr>MÁRAMAROSSZIGET Skanzen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MÁRA, MÁRAMAROSSZIGET</dc:title>
  <dc:creator>Gubiánné Varga Zsuzsanna</dc:creator>
  <cp:lastModifiedBy>Gubiánné Varga Zsuzsanna</cp:lastModifiedBy>
  <cp:revision>30</cp:revision>
  <dcterms:created xsi:type="dcterms:W3CDTF">2019-11-30T22:02:05Z</dcterms:created>
  <dcterms:modified xsi:type="dcterms:W3CDTF">2019-12-01T06:42:49Z</dcterms:modified>
</cp:coreProperties>
</file>