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NAGYSZALONTA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Határtalanul</a:t>
            </a:r>
          </a:p>
          <a:p>
            <a:r>
              <a:rPr lang="hu-HU" dirty="0"/>
              <a:t>t</a:t>
            </a:r>
            <a:r>
              <a:rPr lang="hu-HU" dirty="0" smtClean="0"/>
              <a:t>anulmányi kirándulás</a:t>
            </a:r>
          </a:p>
          <a:p>
            <a:r>
              <a:rPr lang="hu-HU" dirty="0" smtClean="0"/>
              <a:t>Székesfehérvári Munkácsy Mihály Általános Iskola 7. </a:t>
            </a:r>
            <a:r>
              <a:rPr lang="hu-HU" smtClean="0"/>
              <a:t>évfolyam, 2019.10.23.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74218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NAGYSZALONTA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6" y="1905000"/>
            <a:ext cx="5073843" cy="3805382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320" y="1905000"/>
            <a:ext cx="5073845" cy="3805383"/>
          </a:xfrm>
        </p:spPr>
      </p:pic>
    </p:spTree>
    <p:extLst>
      <p:ext uri="{BB962C8B-B14F-4D97-AF65-F5344CB8AC3E}">
        <p14:creationId xmlns:p14="http://schemas.microsoft.com/office/powerpoint/2010/main" val="2307104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NAGYSZALONTA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883" y="2105891"/>
            <a:ext cx="4687766" cy="3515824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847" y="1614748"/>
            <a:ext cx="3373581" cy="4498109"/>
          </a:xfrm>
        </p:spPr>
      </p:pic>
    </p:spTree>
    <p:extLst>
      <p:ext uri="{BB962C8B-B14F-4D97-AF65-F5344CB8AC3E}">
        <p14:creationId xmlns:p14="http://schemas.microsoft.com/office/powerpoint/2010/main" val="214963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NAGYSZALONTA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61" y="1687704"/>
            <a:ext cx="3490624" cy="4654167"/>
          </a:xfrm>
        </p:spPr>
      </p:pic>
      <p:pic>
        <p:nvPicPr>
          <p:cNvPr id="10" name="Tartalom helye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158" y="1687703"/>
            <a:ext cx="3490626" cy="4654168"/>
          </a:xfrm>
        </p:spPr>
      </p:pic>
    </p:spTree>
    <p:extLst>
      <p:ext uri="{BB962C8B-B14F-4D97-AF65-F5344CB8AC3E}">
        <p14:creationId xmlns:p14="http://schemas.microsoft.com/office/powerpoint/2010/main" val="2398056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152073" y="1699491"/>
            <a:ext cx="7924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Nagyszalonta </a:t>
            </a:r>
            <a:r>
              <a:rPr lang="hu-H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municípium</a:t>
            </a:r>
            <a:r>
              <a:rPr lang="hu-H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Bihar megyében. Nagyváradtól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38 km-re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délnyugatra,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 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Köles-ér partján fekszik, a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román-magyar országhatártól keletre, 14 km távolságra közúton a Nagyszalonta - Méhkerék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határátkelőtől.</a:t>
            </a:r>
            <a:endParaRPr lang="hu-HU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Népesség: 2011-ben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17 042 lakosából 10 079 magyar (59,1 %),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6584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román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290 cigány, 89 egyéb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anyanyelvű.</a:t>
            </a:r>
            <a:endParaRPr lang="hu-HU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algn="just"/>
            <a:r>
              <a:rPr lang="hu-H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Az </a:t>
            </a: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alföldi kisvárosban több jeles költő-író is született (például </a:t>
            </a:r>
            <a:r>
              <a:rPr lang="hu-H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Arany János, </a:t>
            </a:r>
            <a:r>
              <a:rPr lang="hu-HU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Zilahy</a:t>
            </a:r>
            <a:r>
              <a:rPr lang="hu-H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Lajos, Sinka </a:t>
            </a:r>
            <a:r>
              <a:rPr lang="hu-H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István).</a:t>
            </a:r>
          </a:p>
          <a:p>
            <a:endParaRPr lang="hu-HU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56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40000" y="1443840"/>
            <a:ext cx="75645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Szalonta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várát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hajdúk kezdték el építeni 1620-ban és Rákóczi György segítségével fejezték be 1636-ban. Őrtornya- melyben puskaport és fegyvereket tároltak- még ma is áll, Csonka-torony néven vált ismertté.  Nevét onnan kapta, hogy a XVII. század közepétől a XIX. század végéig csonkán, tető nélkül állt.</a:t>
            </a:r>
          </a:p>
          <a:p>
            <a:pPr algn="just"/>
            <a:endParaRPr lang="hu-H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Itt kapott helyet az Arany-emlékkiállítás, mely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Arany János és családja tárgyi hagyatékának gyűjteményét és a költő könyvtárának fennmaradt példányait őrzi. A torony négy emeletén látható kiállítás egyik érdekes része Arany egykori dolgozószobájának eredeti berendezése,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melyet a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többi személyes tárgyával és könyveivel együtt fia, 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László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 ajándékozott a múzeumnak. 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Megnéztük az Arany- kiállítást, koszorút helyeztünk el az emléktáblánál.</a:t>
            </a:r>
          </a:p>
          <a:p>
            <a:pPr algn="just"/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21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Nagyszalonta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598" y="1740476"/>
            <a:ext cx="3626860" cy="4835815"/>
          </a:xfrm>
        </p:spPr>
      </p:pic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77" y="1758947"/>
            <a:ext cx="3626860" cy="4835815"/>
          </a:xfrm>
        </p:spPr>
      </p:pic>
    </p:spTree>
    <p:extLst>
      <p:ext uri="{BB962C8B-B14F-4D97-AF65-F5344CB8AC3E}">
        <p14:creationId xmlns:p14="http://schemas.microsoft.com/office/powerpoint/2010/main" val="2222340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Nagyszalonta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70" y="1745674"/>
            <a:ext cx="3369398" cy="4492530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42" y="1745674"/>
            <a:ext cx="3369396" cy="4492529"/>
          </a:xfrm>
        </p:spPr>
      </p:pic>
    </p:spTree>
    <p:extLst>
      <p:ext uri="{BB962C8B-B14F-4D97-AF65-F5344CB8AC3E}">
        <p14:creationId xmlns:p14="http://schemas.microsoft.com/office/powerpoint/2010/main" val="1697548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NAGYSZALONTA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81" y="1765925"/>
            <a:ext cx="3373293" cy="4497725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142" y="1760054"/>
            <a:ext cx="3377696" cy="4503596"/>
          </a:xfrm>
        </p:spPr>
      </p:pic>
    </p:spTree>
    <p:extLst>
      <p:ext uri="{BB962C8B-B14F-4D97-AF65-F5344CB8AC3E}">
        <p14:creationId xmlns:p14="http://schemas.microsoft.com/office/powerpoint/2010/main" val="2265775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NAGYSZALONTA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54" y="1809028"/>
            <a:ext cx="3429974" cy="4573299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646" y="1809027"/>
            <a:ext cx="3429975" cy="4573300"/>
          </a:xfrm>
        </p:spPr>
      </p:pic>
    </p:spTree>
    <p:extLst>
      <p:ext uri="{BB962C8B-B14F-4D97-AF65-F5344CB8AC3E}">
        <p14:creationId xmlns:p14="http://schemas.microsoft.com/office/powerpoint/2010/main" val="1274291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NAGYSZALONTA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62" y="1780069"/>
            <a:ext cx="3352078" cy="4469438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980" y="1785842"/>
            <a:ext cx="3347749" cy="4463665"/>
          </a:xfrm>
        </p:spPr>
      </p:pic>
    </p:spTree>
    <p:extLst>
      <p:ext uri="{BB962C8B-B14F-4D97-AF65-F5344CB8AC3E}">
        <p14:creationId xmlns:p14="http://schemas.microsoft.com/office/powerpoint/2010/main" val="1353777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NAGYSZALONTA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48" y="2231070"/>
            <a:ext cx="4759157" cy="3569367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28" y="1649219"/>
            <a:ext cx="3535976" cy="4714636"/>
          </a:xfrm>
        </p:spPr>
      </p:pic>
    </p:spTree>
    <p:extLst>
      <p:ext uri="{BB962C8B-B14F-4D97-AF65-F5344CB8AC3E}">
        <p14:creationId xmlns:p14="http://schemas.microsoft.com/office/powerpoint/2010/main" val="1967934085"/>
      </p:ext>
    </p:extLst>
  </p:cSld>
  <p:clrMapOvr>
    <a:masterClrMapping/>
  </p:clrMapOvr>
</p:sld>
</file>

<file path=ppt/theme/theme1.xml><?xml version="1.0" encoding="utf-8"?>
<a:theme xmlns:a="http://schemas.openxmlformats.org/drawingml/2006/main" name="Szálak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56</TotalTime>
  <Words>134</Words>
  <Application>Microsoft Office PowerPoint</Application>
  <PresentationFormat>Szélesvásznú</PresentationFormat>
  <Paragraphs>26</Paragraphs>
  <Slides>12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Szálak</vt:lpstr>
      <vt:lpstr>NAGYSZALONTA</vt:lpstr>
      <vt:lpstr>PowerPoint-bemutató</vt:lpstr>
      <vt:lpstr>PowerPoint-bemutató</vt:lpstr>
      <vt:lpstr>Nagyszalonta</vt:lpstr>
      <vt:lpstr>Nagyszalonta</vt:lpstr>
      <vt:lpstr>NAGYSZALONTA</vt:lpstr>
      <vt:lpstr>NAGYSZALONTA</vt:lpstr>
      <vt:lpstr>NAGYSZALONTA</vt:lpstr>
      <vt:lpstr>NAGYSZALONTA</vt:lpstr>
      <vt:lpstr>NAGYSZALONTA</vt:lpstr>
      <vt:lpstr>NAGYSZALONTA</vt:lpstr>
      <vt:lpstr>NAGYSZALONTA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NAGYSZALONTA</dc:title>
  <dc:creator>Gubiánné Varga Zsuzsanna</dc:creator>
  <cp:lastModifiedBy>Gubiánné Varga Zsuzsanna</cp:lastModifiedBy>
  <cp:revision>18</cp:revision>
  <dcterms:created xsi:type="dcterms:W3CDTF">2019-12-01T17:40:49Z</dcterms:created>
  <dcterms:modified xsi:type="dcterms:W3CDTF">2019-12-01T18:40:57Z</dcterms:modified>
</cp:coreProperties>
</file>