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43" d="100"/>
          <a:sy n="43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FE05-2AB5-4381-A4D9-CCCD76B3D15A}" type="datetimeFigureOut">
              <a:rPr lang="hu-HU" smtClean="0"/>
              <a:t>2021. 03. 17.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6EB7-E7CB-4CCD-ACDE-A936490D2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46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FE05-2AB5-4381-A4D9-CCCD76B3D15A}" type="datetimeFigureOut">
              <a:rPr lang="hu-HU" smtClean="0"/>
              <a:t>2021. 03. 17.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6EB7-E7CB-4CCD-ACDE-A936490D2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581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FE05-2AB5-4381-A4D9-CCCD76B3D15A}" type="datetimeFigureOut">
              <a:rPr lang="hu-HU" smtClean="0"/>
              <a:t>2021. 03. 17.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6EB7-E7CB-4CCD-ACDE-A936490D2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28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FE05-2AB5-4381-A4D9-CCCD76B3D15A}" type="datetimeFigureOut">
              <a:rPr lang="hu-HU" smtClean="0"/>
              <a:t>2021. 03. 17.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6EB7-E7CB-4CCD-ACDE-A936490D2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5825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FE05-2AB5-4381-A4D9-CCCD76B3D15A}" type="datetimeFigureOut">
              <a:rPr lang="hu-HU" smtClean="0"/>
              <a:t>2021. 03. 17.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6EB7-E7CB-4CCD-ACDE-A936490D2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547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FE05-2AB5-4381-A4D9-CCCD76B3D15A}" type="datetimeFigureOut">
              <a:rPr lang="hu-HU" smtClean="0"/>
              <a:t>2021. 03. 17.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6EB7-E7CB-4CCD-ACDE-A936490D2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720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FE05-2AB5-4381-A4D9-CCCD76B3D15A}" type="datetimeFigureOut">
              <a:rPr lang="hu-HU" smtClean="0"/>
              <a:t>2021. 03. 17.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6EB7-E7CB-4CCD-ACDE-A936490D2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737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FE05-2AB5-4381-A4D9-CCCD76B3D15A}" type="datetimeFigureOut">
              <a:rPr lang="hu-HU" smtClean="0"/>
              <a:t>2021. 03. 17.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6EB7-E7CB-4CCD-ACDE-A936490D2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5978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FE05-2AB5-4381-A4D9-CCCD76B3D15A}" type="datetimeFigureOut">
              <a:rPr lang="hu-HU" smtClean="0"/>
              <a:t>2021. 03. 17.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6EB7-E7CB-4CCD-ACDE-A936490D2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537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FE05-2AB5-4381-A4D9-CCCD76B3D15A}" type="datetimeFigureOut">
              <a:rPr lang="hu-HU" smtClean="0"/>
              <a:t>2021. 03. 17.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6EB7-E7CB-4CCD-ACDE-A936490D2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577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FE05-2AB5-4381-A4D9-CCCD76B3D15A}" type="datetimeFigureOut">
              <a:rPr lang="hu-HU" smtClean="0"/>
              <a:t>2021. 03. 17.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6EB7-E7CB-4CCD-ACDE-A936490D2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262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FFE05-2AB5-4381-A4D9-CCCD76B3D15A}" type="datetimeFigureOut">
              <a:rPr lang="hu-HU" smtClean="0"/>
              <a:t>2021. 03. 17.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26EB7-E7CB-4CCD-ACDE-A936490D2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358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OKzPeFmS8e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balaton.hu/viz-vilagnapi-konferencia-a-balaton-regioba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víz világnapja</a:t>
            </a:r>
            <a:endParaRPr lang="hu-HU" sz="7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98032" y="5733827"/>
            <a:ext cx="3248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Készítette: 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Farkas Réka 8.b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069158" y="6010826"/>
            <a:ext cx="158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2021.03.11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441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Számodra mit jelent a víz?</a:t>
            </a:r>
            <a:endParaRPr lang="hu-H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 víz világnapja március 22-én, hétfőn lesz. 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922" y="2627762"/>
            <a:ext cx="6645761" cy="207495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48" y="3906443"/>
            <a:ext cx="5941471" cy="218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65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1365" y="211978"/>
            <a:ext cx="10898393" cy="2100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víznek rendkívül fontos szerepe volt és van a földi élet, a termelés és a társadalmi-gazdasági fejlődés alakulásában. Az adott korok társadalmi-gazdasági élete szinte minden vonatkozásban összefüggött és összefügg a víz-viszonyokkal. A víz és a társadalom állandó kölcsönhatásban van egymással. A tiszta és biztonságos víz az egyik legértékesebb erőforrásunk, gazdasági értéke már ma is felbecsülhetetlen, és mai tudásunk szerint egyre inkább azzá válik a jövőben, ezért felelősségteljesebben kell felhasználnunk. Meg kell teremteni az egyensúlyt a társadalom, az ipar, a mezőgazdaság szükségletei és az élővíz / édesvízkészletek védelme között.</a:t>
            </a:r>
          </a:p>
          <a:p>
            <a:pPr marL="0" indent="0">
              <a:buNone/>
            </a:pPr>
            <a:endParaRPr lang="hu-H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222" y="1731981"/>
            <a:ext cx="2862655" cy="405092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385" y="2312894"/>
            <a:ext cx="2992837" cy="4230041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161365" y="2312894"/>
            <a:ext cx="31668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hlinkClick r:id="rId4"/>
              </a:rPr>
              <a:t>https://youtu.be/OKzPeFmS8eg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38304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76400" y="520352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Tekintettel arra, hogy a 2021. évben a Víz Világnap középpontjában a víz értékelése „témakör” áll rendezvény célja, hogy a résztvevők új ismeretekkel gazdagodjanak, tájékoztatást kapjanak a víz globális hidrológiai körforgásáról, a vízlábnyom fogalmáról, az általuk használt termékek, élelmiszerek előállításának vízigényéről, a Balaton vízgyűjtőjén megvalósuló felelősségteljes vízgazdálkodásról, a közvetlen emberi vízhasználatról, valamint a vízkészlet gazdálkodást érintő fejlesztésekről, beruházásokról.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94042" y="2980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>
                <a:hlinkClick r:id="rId2"/>
              </a:rPr>
              <a:t>https://balaton.hu/viz-vilagnapi-konferencia-a-balaton-regioban/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7" name="Jobbra nyíl 6"/>
          <p:cNvSpPr/>
          <p:nvPr/>
        </p:nvSpPr>
        <p:spPr>
          <a:xfrm rot="5400000">
            <a:off x="2933251" y="1087864"/>
            <a:ext cx="817581" cy="59167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2140772" y="1990165"/>
            <a:ext cx="3012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Érdekességek a vízzel kapcsolatos témával</a:t>
            </a:r>
            <a:endParaRPr lang="hu-H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046" y="1216698"/>
            <a:ext cx="3818966" cy="270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33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73654" y="26576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környezetszennyezés, ez által a víz, a vízi élővilág szennyezése több okból is káros Földünkre. Gondoljunk bele…az állatoknak, a vízi növényeknek az életét tehetjük tönkre. Mivel ők nem szárazföldön élnek, úgy mint mi emberek így rájuk a víz még nagyobb hatással van. Ugyan nekünk is rettentő fontos, de most nézzük az állatokat. Nekik ez az otthonuk és hiába állatok, néhány okosabb, mint egy két ember és képes a „hazájáért” megküzdeni. 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VIGYÁZZUNK AZ ÉLŐVILÁGRA!!!</a:t>
            </a:r>
            <a:endParaRPr lang="hu-H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4" y="2503347"/>
            <a:ext cx="2857500" cy="16002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914" y="3986660"/>
            <a:ext cx="2952750" cy="15525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6444" y="2503347"/>
            <a:ext cx="2647950" cy="172402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7415" y="3939035"/>
            <a:ext cx="2857500" cy="1600200"/>
          </a:xfrm>
          <a:prstGeom prst="rect">
            <a:avLst/>
          </a:prstGeom>
        </p:spPr>
      </p:pic>
      <p:cxnSp>
        <p:nvCxnSpPr>
          <p:cNvPr id="11" name="Egyenes összekötő 10"/>
          <p:cNvCxnSpPr/>
          <p:nvPr/>
        </p:nvCxnSpPr>
        <p:spPr>
          <a:xfrm flipV="1">
            <a:off x="6293224" y="2334409"/>
            <a:ext cx="5099124" cy="33994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968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294</Words>
  <Application>Microsoft Office PowerPoint</Application>
  <PresentationFormat>Szélesvásznú</PresentationFormat>
  <Paragraphs>13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Office-téma</vt:lpstr>
      <vt:lpstr>A víz világnapja</vt:lpstr>
      <vt:lpstr>Számodra mit jelent a víz?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víz világnapja</dc:title>
  <dc:creator>user</dc:creator>
  <cp:lastModifiedBy>Tóth Péter</cp:lastModifiedBy>
  <cp:revision>4</cp:revision>
  <dcterms:created xsi:type="dcterms:W3CDTF">2021-03-11T19:50:18Z</dcterms:created>
  <dcterms:modified xsi:type="dcterms:W3CDTF">2021-03-17T07:52:14Z</dcterms:modified>
</cp:coreProperties>
</file>