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2018.02.25.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2018.02.25.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2018.02.25.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2018.02.25.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2018.02.25.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2018.02.25.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2018.02.25.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2018.02.25.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2018.02.25.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2018.02.25.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2018.02.25.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4919B-4047-4DB1-8B39-23A42AEBA556}" type="datetimeFigureOut">
              <a:rPr lang="hu-HU" smtClean="0"/>
              <a:t>2018.02.25.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7772400" cy="1611610"/>
          </a:xfrm>
        </p:spPr>
        <p:txBody>
          <a:bodyPr/>
          <a:lstStyle/>
          <a:p>
            <a:r>
              <a:rPr lang="hu-HU" dirty="0" smtClean="0">
                <a:latin typeface="Cooper Black" panose="0208090404030B020404" pitchFamily="18" charset="0"/>
              </a:rPr>
              <a:t>DÖK Félévértékelés</a:t>
            </a:r>
            <a:endParaRPr lang="hu-HU" dirty="0">
              <a:latin typeface="Cooper Black" panose="0208090404030B0204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752600"/>
          </a:xfrm>
        </p:spPr>
        <p:txBody>
          <a:bodyPr/>
          <a:lstStyle/>
          <a:p>
            <a:r>
              <a:rPr lang="hu-HU" dirty="0" smtClean="0">
                <a:solidFill>
                  <a:schemeClr val="tx1"/>
                </a:solidFill>
                <a:latin typeface="Cooper Black" panose="0208090404030B020404" pitchFamily="18" charset="0"/>
              </a:rPr>
              <a:t>2017/2018-as tanév I. </a:t>
            </a:r>
            <a:r>
              <a:rPr lang="hu-HU" dirty="0" smtClean="0">
                <a:solidFill>
                  <a:schemeClr val="tx1"/>
                </a:solidFill>
                <a:latin typeface="Cooper Black" panose="0208090404030B020404" pitchFamily="18" charset="0"/>
              </a:rPr>
              <a:t>félév</a:t>
            </a:r>
          </a:p>
          <a:p>
            <a:endParaRPr lang="hu-HU" dirty="0" smtClean="0">
              <a:solidFill>
                <a:schemeClr val="tx1"/>
              </a:solidFill>
              <a:latin typeface="Cooper Black" panose="0208090404030B020404" pitchFamily="18" charset="0"/>
            </a:endParaRPr>
          </a:p>
          <a:p>
            <a:r>
              <a:rPr lang="hu-HU" dirty="0" smtClean="0">
                <a:solidFill>
                  <a:schemeClr val="tx1"/>
                </a:solidFill>
                <a:latin typeface="Cooper Black" panose="0208090404030B020404" pitchFamily="18" charset="0"/>
              </a:rPr>
              <a:t>Készítette: Jakab Fanni</a:t>
            </a:r>
            <a:endParaRPr lang="hu-HU" dirty="0">
              <a:solidFill>
                <a:schemeClr val="tx1"/>
              </a:solidFill>
              <a:latin typeface="Cooper Black" panose="0208090404030B0204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2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70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3" r="12905"/>
          <a:stretch/>
        </p:blipFill>
        <p:spPr>
          <a:xfrm>
            <a:off x="0" y="0"/>
            <a:ext cx="3441408" cy="257175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6944"/>
            <a:ext cx="4572000" cy="257175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76944"/>
            <a:ext cx="4572000" cy="25717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408" y="-6750"/>
            <a:ext cx="5702592" cy="428369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7"/>
          <a:stretch/>
        </p:blipFill>
        <p:spPr>
          <a:xfrm>
            <a:off x="6540" y="2209250"/>
            <a:ext cx="3434868" cy="206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-33567"/>
            <a:ext cx="8229600" cy="1230319"/>
          </a:xfrm>
        </p:spPr>
        <p:txBody>
          <a:bodyPr/>
          <a:lstStyle/>
          <a:p>
            <a:r>
              <a:rPr lang="hu-HU" dirty="0" smtClean="0">
                <a:latin typeface="Cooper Black" panose="0208090404030B020404" pitchFamily="18" charset="0"/>
              </a:rPr>
              <a:t>Farsang</a:t>
            </a:r>
            <a:endParaRPr lang="hu-HU" dirty="0">
              <a:latin typeface="Cooper Black" panose="0208090404030B0204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u-HU" sz="2000" dirty="0" smtClean="0">
                <a:latin typeface="Georgia" panose="02040502050405020303" pitchFamily="18" charset="0"/>
              </a:rPr>
              <a:t>2018. február 1-én tartottuk az év legsikeresebb buliját, ahol mind az osztályprodukciók, mind a hangulat és a világítás is nagy sikert aratott. Köszönjük Simon Zsolt felszereléseit és segítségét, valamint Kulcsár Máté és Rozmán Larion 8.b osztályos tanulók munkáját, amellyel színesebbé és élvezetesebbé tették a napot!!</a:t>
            </a:r>
            <a:endParaRPr lang="hu-HU" sz="2000" dirty="0">
              <a:latin typeface="Georgia" panose="02040502050405020303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068960"/>
            <a:ext cx="5184576" cy="2914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675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" t="5792" r="5606" b="8350"/>
          <a:stretch/>
        </p:blipFill>
        <p:spPr>
          <a:xfrm>
            <a:off x="0" y="2169"/>
            <a:ext cx="5317280" cy="271253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863" y="0"/>
            <a:ext cx="4826135" cy="271470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8" t="8334" r="5152" b="6644"/>
          <a:stretch/>
        </p:blipFill>
        <p:spPr>
          <a:xfrm>
            <a:off x="0" y="2714701"/>
            <a:ext cx="9143998" cy="414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79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Cooper Black" panose="0208090404030B020404" pitchFamily="18" charset="0"/>
              </a:rPr>
              <a:t>II. Félév programjai</a:t>
            </a:r>
            <a:endParaRPr lang="hu-HU" dirty="0">
              <a:latin typeface="Cooper Black" panose="0208090404030B0204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hu-HU" sz="2400" dirty="0" smtClean="0">
                <a:latin typeface="Georgia" panose="02040502050405020303" pitchFamily="18" charset="0"/>
              </a:rPr>
              <a:t>Locsolóbál (március)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 smtClean="0">
                <a:latin typeface="Georgia" panose="02040502050405020303" pitchFamily="18" charset="0"/>
              </a:rPr>
              <a:t>Tavaszi papírgyűjtés (április)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 smtClean="0">
                <a:latin typeface="Georgia" panose="02040502050405020303" pitchFamily="18" charset="0"/>
              </a:rPr>
              <a:t>KI MIT TUD?? (házi döntő)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 smtClean="0">
                <a:latin typeface="Georgia" panose="02040502050405020303" pitchFamily="18" charset="0"/>
              </a:rPr>
              <a:t>Kérdések órája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 smtClean="0">
                <a:latin typeface="Georgia" panose="02040502050405020303" pitchFamily="18" charset="0"/>
              </a:rPr>
              <a:t>Ölelés világnapja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 err="1" smtClean="0">
                <a:latin typeface="Georgia" panose="02040502050405020303" pitchFamily="18" charset="0"/>
              </a:rPr>
              <a:t>DÖK-nap</a:t>
            </a:r>
            <a:r>
              <a:rPr lang="hu-HU" sz="2400" dirty="0" smtClean="0">
                <a:latin typeface="Georgia" panose="02040502050405020303" pitchFamily="18" charset="0"/>
              </a:rPr>
              <a:t> (május)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 smtClean="0">
                <a:latin typeface="Georgia" panose="02040502050405020303" pitchFamily="18" charset="0"/>
              </a:rPr>
              <a:t>Munkácsys-hét (sportnap, hagyományőrzés, diákbál)</a:t>
            </a:r>
          </a:p>
        </p:txBody>
      </p:sp>
    </p:spTree>
    <p:extLst>
      <p:ext uri="{BB962C8B-B14F-4D97-AF65-F5344CB8AC3E}">
        <p14:creationId xmlns:p14="http://schemas.microsoft.com/office/powerpoint/2010/main" val="1123678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Cooper Black" panose="0208090404030B020404" pitchFamily="18" charset="0"/>
              </a:rPr>
              <a:t>SZDT programok</a:t>
            </a:r>
            <a:endParaRPr lang="hu-HU" dirty="0">
              <a:latin typeface="Cooper Black" panose="0208090404030B0204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u-HU" sz="2400" dirty="0" smtClean="0">
                <a:latin typeface="Georgia" panose="02040502050405020303" pitchFamily="18" charset="0"/>
              </a:rPr>
              <a:t>Évindító tábor (szept.1-3.)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 smtClean="0">
                <a:latin typeface="Georgia" panose="02040502050405020303" pitchFamily="18" charset="0"/>
              </a:rPr>
              <a:t>Adventi jótékonysági nap (dec.2.)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 smtClean="0">
                <a:latin typeface="Georgia" panose="02040502050405020303" pitchFamily="18" charset="0"/>
              </a:rPr>
              <a:t>Belvárosi 7 próba (dec.2.)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 smtClean="0">
                <a:latin typeface="Georgia" panose="02040502050405020303" pitchFamily="18" charset="0"/>
              </a:rPr>
              <a:t>Jótékonysági nap (dec.19.)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 smtClean="0">
                <a:latin typeface="Georgia" panose="02040502050405020303" pitchFamily="18" charset="0"/>
              </a:rPr>
              <a:t>Diákbál (jan.12.)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 smtClean="0">
                <a:latin typeface="Georgia" panose="02040502050405020303" pitchFamily="18" charset="0"/>
              </a:rPr>
              <a:t>24 órás </a:t>
            </a:r>
            <a:r>
              <a:rPr lang="hu-HU" sz="2400" dirty="0" err="1" smtClean="0">
                <a:latin typeface="Georgia" panose="02040502050405020303" pitchFamily="18" charset="0"/>
              </a:rPr>
              <a:t>röpi</a:t>
            </a:r>
            <a:r>
              <a:rPr lang="hu-HU" sz="2400" dirty="0" smtClean="0">
                <a:latin typeface="Georgia" panose="02040502050405020303" pitchFamily="18" charset="0"/>
              </a:rPr>
              <a:t> (febr.2-3.)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 smtClean="0">
                <a:latin typeface="Georgia" panose="02040502050405020303" pitchFamily="18" charset="0"/>
              </a:rPr>
              <a:t>Valentin-napi program (febr.14.)</a:t>
            </a:r>
          </a:p>
          <a:p>
            <a:pPr>
              <a:buFont typeface="Wingdings" panose="05000000000000000000" pitchFamily="2" charset="2"/>
              <a:buChar char="v"/>
            </a:pPr>
            <a:endParaRPr lang="hu-HU" sz="2800" dirty="0" smtClean="0"/>
          </a:p>
          <a:p>
            <a:pPr>
              <a:buFont typeface="Wingdings" panose="05000000000000000000" pitchFamily="2" charset="2"/>
              <a:buChar char="v"/>
            </a:pPr>
            <a:endParaRPr lang="hu-HU" sz="2800" dirty="0" smtClean="0"/>
          </a:p>
          <a:p>
            <a:pPr>
              <a:buFont typeface="Wingdings" panose="05000000000000000000" pitchFamily="2" charset="2"/>
              <a:buChar char="v"/>
            </a:pP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11707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Cooper Black" panose="0208090404030B020404" pitchFamily="18" charset="0"/>
              </a:rPr>
              <a:t>Évindító tábor- szept.1-3.</a:t>
            </a:r>
            <a:endParaRPr lang="hu-HU" dirty="0">
              <a:latin typeface="Cooper Black" panose="0208090404030B020404" pitchFamily="18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6792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04566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994" y="3124505"/>
            <a:ext cx="5609006" cy="3733495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3" y="0"/>
            <a:ext cx="3546796" cy="235875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511" y="0"/>
            <a:ext cx="5609006" cy="373020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48880"/>
            <a:ext cx="3544511" cy="235090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22464"/>
            <a:ext cx="3534994" cy="2352981"/>
          </a:xfrm>
          <a:prstGeom prst="rect">
            <a:avLst/>
          </a:prstGeom>
        </p:spPr>
      </p:pic>
      <p:sp>
        <p:nvSpPr>
          <p:cNvPr id="10" name="Cím 9"/>
          <p:cNvSpPr>
            <a:spLocks noGrp="1"/>
          </p:cNvSpPr>
          <p:nvPr>
            <p:ph type="title"/>
          </p:nvPr>
        </p:nvSpPr>
        <p:spPr>
          <a:xfrm>
            <a:off x="2234214" y="-243408"/>
            <a:ext cx="8229600" cy="1143000"/>
          </a:xfrm>
        </p:spPr>
        <p:txBody>
          <a:bodyPr/>
          <a:lstStyle/>
          <a:p>
            <a:r>
              <a:rPr lang="hu-HU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Adventi nap-dec.2.</a:t>
            </a:r>
            <a:endParaRPr lang="hu-HU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07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6800" cy="3252216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543" y="0"/>
            <a:ext cx="4876800" cy="325221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0" y="2798440"/>
            <a:ext cx="6087438" cy="405956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798440"/>
            <a:ext cx="3075175" cy="405956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259632" y="6144878"/>
            <a:ext cx="3919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latin typeface="Cooper Black" panose="0208090404030B020404" pitchFamily="18" charset="0"/>
              </a:rPr>
              <a:t>Jótékonysági est-dec.19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3994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25936" cy="328498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0"/>
            <a:ext cx="5076056" cy="328498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4984"/>
            <a:ext cx="5357849" cy="357301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77" y="3284984"/>
            <a:ext cx="5359523" cy="3573015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2648479" y="5980836"/>
            <a:ext cx="3347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Diákbál-jan.12.</a:t>
            </a:r>
            <a:endParaRPr lang="hu-HU" sz="32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80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49"/>
            <a:ext cx="4814473" cy="321065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6749"/>
            <a:ext cx="4881736" cy="325550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5" y="3226528"/>
            <a:ext cx="5445505" cy="363147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/>
          <a:stretch/>
        </p:blipFill>
        <p:spPr>
          <a:xfrm>
            <a:off x="4283968" y="3217401"/>
            <a:ext cx="4875195" cy="3640599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6718109" y="3370838"/>
            <a:ext cx="2347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latin typeface="Cooper Black" panose="0208090404030B020404" pitchFamily="18" charset="0"/>
              </a:rPr>
              <a:t>24 órás </a:t>
            </a:r>
            <a:r>
              <a:rPr lang="hu-HU" sz="2800" dirty="0" err="1" smtClean="0">
                <a:latin typeface="Cooper Black" panose="0208090404030B020404" pitchFamily="18" charset="0"/>
              </a:rPr>
              <a:t>röpi</a:t>
            </a:r>
            <a:endParaRPr lang="hu-HU" sz="28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01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Cooper Black" panose="0208090404030B020404" pitchFamily="18" charset="0"/>
              </a:rPr>
              <a:t>I. </a:t>
            </a:r>
            <a:r>
              <a:rPr lang="hu-HU" dirty="0">
                <a:latin typeface="Cooper Black" panose="0208090404030B020404" pitchFamily="18" charset="0"/>
              </a:rPr>
              <a:t>f</a:t>
            </a:r>
            <a:r>
              <a:rPr lang="hu-HU" dirty="0" smtClean="0">
                <a:latin typeface="Cooper Black" panose="0208090404030B020404" pitchFamily="18" charset="0"/>
              </a:rPr>
              <a:t>élév programjai</a:t>
            </a:r>
            <a:endParaRPr lang="hu-HU" dirty="0">
              <a:latin typeface="Cooper Black" panose="0208090404030B0204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u-HU" sz="2800" dirty="0" smtClean="0">
                <a:latin typeface="Cooper Black" panose="0208090404030B020404" pitchFamily="18" charset="0"/>
              </a:rPr>
              <a:t>Honvédelmi verseny (szept.25.)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800" dirty="0" smtClean="0">
                <a:latin typeface="Cooper Black" panose="0208090404030B020404" pitchFamily="18" charset="0"/>
              </a:rPr>
              <a:t>Állatok világnapja (okt.4.)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800" b="1" dirty="0" smtClean="0">
                <a:latin typeface="Cooper Black" panose="0208090404030B020404" pitchFamily="18" charset="0"/>
              </a:rPr>
              <a:t>Ő</a:t>
            </a:r>
            <a:r>
              <a:rPr lang="hu-HU" sz="2800" dirty="0" smtClean="0">
                <a:latin typeface="Cooper Black" panose="0208090404030B020404" pitchFamily="18" charset="0"/>
              </a:rPr>
              <a:t>szi papírgy</a:t>
            </a:r>
            <a:r>
              <a:rPr lang="hu-HU" sz="2800" b="1" dirty="0" smtClean="0">
                <a:latin typeface="Cooper Black" panose="0208090404030B020404" pitchFamily="18" charset="0"/>
              </a:rPr>
              <a:t>ű</a:t>
            </a:r>
            <a:r>
              <a:rPr lang="hu-HU" sz="2800" dirty="0" smtClean="0">
                <a:latin typeface="Cooper Black" panose="0208090404030B020404" pitchFamily="18" charset="0"/>
              </a:rPr>
              <a:t>jtés (okt.18.)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800" dirty="0" smtClean="0">
                <a:latin typeface="Cooper Black" panose="0208090404030B020404" pitchFamily="18" charset="0"/>
              </a:rPr>
              <a:t>Mikulás- nap (dec.6.)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800" dirty="0" smtClean="0">
                <a:latin typeface="Cooper Black" panose="0208090404030B020404" pitchFamily="18" charset="0"/>
              </a:rPr>
              <a:t>Farsang (febr.1.)</a:t>
            </a:r>
          </a:p>
          <a:p>
            <a:pPr marL="0" indent="0">
              <a:buNone/>
            </a:pPr>
            <a:r>
              <a:rPr lang="hu-HU" sz="2800" dirty="0" smtClean="0">
                <a:latin typeface="Cooper Black" panose="0208090404030B020404" pitchFamily="18" charset="0"/>
              </a:rPr>
              <a:t>+ SZDT programok</a:t>
            </a:r>
            <a:endParaRPr lang="hu-HU" sz="2800" dirty="0">
              <a:latin typeface="Cooper Black" panose="0208090404030B0204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94"/>
          <a:stretch/>
        </p:blipFill>
        <p:spPr>
          <a:xfrm>
            <a:off x="7120040" y="5838825"/>
            <a:ext cx="202449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41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Cooper Black" panose="0208090404030B020404" pitchFamily="18" charset="0"/>
              </a:rPr>
              <a:t>Várjuk az ötleteiteket!! </a:t>
            </a:r>
            <a:r>
              <a:rPr lang="hu-HU" dirty="0" smtClean="0">
                <a:latin typeface="Cooper Black" panose="0208090404030B020404" pitchFamily="18" charset="0"/>
                <a:sym typeface="Wingdings" panose="05000000000000000000" pitchFamily="2" charset="2"/>
              </a:rPr>
              <a:t></a:t>
            </a:r>
            <a:endParaRPr lang="hu-HU" dirty="0">
              <a:latin typeface="Cooper Black" panose="0208090404030B0204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9632" y="3140968"/>
            <a:ext cx="6779096" cy="1512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600" dirty="0" smtClean="0">
                <a:latin typeface="Cooper Black" panose="0208090404030B020404" pitchFamily="18" charset="0"/>
              </a:rPr>
              <a:t>    Köszönjük a figyelmet!!!</a:t>
            </a:r>
            <a:endParaRPr lang="hu-HU" sz="36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772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Cooper Black" panose="0208090404030B020404" pitchFamily="18" charset="0"/>
              </a:rPr>
              <a:t>Honvédelmi verseny</a:t>
            </a:r>
            <a:endParaRPr lang="hu-HU" dirty="0">
              <a:latin typeface="Cooper Black" panose="0208090404030B0204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u-HU" sz="2400" dirty="0" smtClean="0">
                <a:latin typeface="Georgia" panose="02040502050405020303" pitchFamily="18" charset="0"/>
              </a:rPr>
              <a:t>2017. szeptember 25-én rendezték meg a honvédelmi versenyt, ahol már 3 éve összeszokott csapatunk is elindult, és a versenyt 4. helyezéssel zárta.</a:t>
            </a:r>
            <a:endParaRPr lang="hu-HU" sz="2400" dirty="0">
              <a:latin typeface="Georgia" panose="020405020504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13132"/>
          <a:stretch/>
        </p:blipFill>
        <p:spPr>
          <a:xfrm>
            <a:off x="971600" y="3048981"/>
            <a:ext cx="2232251" cy="3182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25867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720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5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Cooper Black" panose="0208090404030B020404" pitchFamily="18" charset="0"/>
              </a:rPr>
              <a:t>Állatok világnapja</a:t>
            </a:r>
            <a:endParaRPr lang="hu-HU" dirty="0">
              <a:latin typeface="Cooper Black" panose="0208090404030B0204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u-HU" sz="2000" i="1" dirty="0">
                <a:latin typeface="Georgia" panose="02040502050405020303" pitchFamily="18" charset="0"/>
              </a:rPr>
              <a:t>2017. október 4-én rendeztük meg iskolánkban az állatok világnapját. Sokféle izgalmas és játékos feladattal próbáltuk megmutatni a diákoknak, hogy tisztelnünk és védenünk kell a környezetünkben lévő érző lényeket, az állatokat. </a:t>
            </a:r>
            <a:r>
              <a:rPr lang="hu-HU" sz="2000" i="1" dirty="0" smtClean="0">
                <a:latin typeface="Georgia" panose="02040502050405020303" pitchFamily="18" charset="0"/>
              </a:rPr>
              <a:t> A napot a 8.b osztályosok műsorával nyitottuk.</a:t>
            </a:r>
            <a:endParaRPr lang="hu-HU" sz="2000" dirty="0">
              <a:latin typeface="Georgia" panose="02040502050405020303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499059"/>
            <a:ext cx="4824536" cy="2712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99059"/>
            <a:ext cx="3515883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7726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03848" cy="240288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0"/>
            <a:ext cx="3203848" cy="240288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0"/>
            <a:ext cx="3203848" cy="240288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2886"/>
            <a:ext cx="3203848" cy="240288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402886"/>
            <a:ext cx="3203848" cy="240288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402886"/>
            <a:ext cx="3203848" cy="240288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5114"/>
            <a:ext cx="3203848" cy="240288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455114"/>
            <a:ext cx="3203848" cy="240288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561" y="4455114"/>
            <a:ext cx="3198439" cy="24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0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latin typeface="Cooper Black" panose="0208090404030B020404" pitchFamily="18" charset="0"/>
              </a:rPr>
              <a:t>Ő</a:t>
            </a:r>
            <a:r>
              <a:rPr lang="hu-HU" dirty="0" smtClean="0">
                <a:latin typeface="Cooper Black" panose="0208090404030B020404" pitchFamily="18" charset="0"/>
              </a:rPr>
              <a:t>szi papírgy</a:t>
            </a:r>
            <a:r>
              <a:rPr lang="hu-HU" b="1" dirty="0" smtClean="0">
                <a:latin typeface="Cooper Black" panose="0208090404030B020404" pitchFamily="18" charset="0"/>
              </a:rPr>
              <a:t>ű</a:t>
            </a:r>
            <a:r>
              <a:rPr lang="hu-HU" dirty="0" smtClean="0">
                <a:latin typeface="Cooper Black" panose="0208090404030B020404" pitchFamily="18" charset="0"/>
              </a:rPr>
              <a:t>jtés</a:t>
            </a:r>
            <a:endParaRPr lang="hu-HU" dirty="0">
              <a:latin typeface="Cooper Black" panose="0208090404030B0204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u-HU" sz="2400" dirty="0" smtClean="0">
                <a:latin typeface="Georgia" panose="02040502050405020303" pitchFamily="18" charset="0"/>
              </a:rPr>
              <a:t>2017.október 8-án hagyományosan szerveztük meg az őszi papírgyűjtést, melynek keretében mindig hatalmas mennyiségű papír gyűlik össze.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889696"/>
            <a:ext cx="6552728" cy="3685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5475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257175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25717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0"/>
            <a:ext cx="4572000" cy="257175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71750"/>
            <a:ext cx="4572000" cy="257175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5"/>
          <a:stretch/>
        </p:blipFill>
        <p:spPr>
          <a:xfrm>
            <a:off x="4572000" y="4959927"/>
            <a:ext cx="4572000" cy="192560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98" b="29622"/>
          <a:stretch/>
        </p:blipFill>
        <p:spPr>
          <a:xfrm>
            <a:off x="-16234" y="4959927"/>
            <a:ext cx="4588233" cy="192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78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Cooper Black" panose="0208090404030B020404" pitchFamily="18" charset="0"/>
              </a:rPr>
              <a:t>Mikulás-nap</a:t>
            </a:r>
            <a:endParaRPr lang="hu-HU" dirty="0">
              <a:latin typeface="Cooper Black" panose="0208090404030B0204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u-HU" sz="2400" dirty="0" smtClean="0">
                <a:latin typeface="Georgia" panose="02040502050405020303" pitchFamily="18" charset="0"/>
              </a:rPr>
              <a:t>2017. december 6-án a 8. osztályos tanulók járták körbe az osztályokat, ahol karácsonyi énekekért cserébe szaloncukrot kaptak a tanulók.</a:t>
            </a:r>
            <a:endParaRPr lang="hu-HU" sz="2400" dirty="0">
              <a:latin typeface="Georgia" panose="020405020504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96" y="3469504"/>
            <a:ext cx="4499992" cy="253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0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314</Words>
  <Application>Microsoft Office PowerPoint</Application>
  <PresentationFormat>Diavetítés a képernyőre (4:3 oldalarány)</PresentationFormat>
  <Paragraphs>45</Paragraphs>
  <Slides>20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1" baseType="lpstr">
      <vt:lpstr>Office-téma</vt:lpstr>
      <vt:lpstr>DÖK Félévértékelés</vt:lpstr>
      <vt:lpstr>I. félév programjai</vt:lpstr>
      <vt:lpstr>Honvédelmi verseny</vt:lpstr>
      <vt:lpstr>PowerPoint bemutató</vt:lpstr>
      <vt:lpstr>Állatok világnapja</vt:lpstr>
      <vt:lpstr>PowerPoint bemutató</vt:lpstr>
      <vt:lpstr>Őszi papírgyűjtés</vt:lpstr>
      <vt:lpstr>PowerPoint bemutató</vt:lpstr>
      <vt:lpstr>Mikulás-nap</vt:lpstr>
      <vt:lpstr>PowerPoint bemutató</vt:lpstr>
      <vt:lpstr>Farsang</vt:lpstr>
      <vt:lpstr>PowerPoint bemutató</vt:lpstr>
      <vt:lpstr>II. Félév programjai</vt:lpstr>
      <vt:lpstr>SZDT programok</vt:lpstr>
      <vt:lpstr>Évindító tábor- szept.1-3.</vt:lpstr>
      <vt:lpstr>Adventi nap-dec.2.</vt:lpstr>
      <vt:lpstr>PowerPoint bemutató</vt:lpstr>
      <vt:lpstr>PowerPoint bemutató</vt:lpstr>
      <vt:lpstr>PowerPoint bemutató</vt:lpstr>
      <vt:lpstr>Várjuk az ötleteiteket!! 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Fanni</dc:creator>
  <cp:lastModifiedBy>Fanni</cp:lastModifiedBy>
  <cp:revision>20</cp:revision>
  <dcterms:created xsi:type="dcterms:W3CDTF">2018-02-20T19:53:44Z</dcterms:created>
  <dcterms:modified xsi:type="dcterms:W3CDTF">2018-02-25T11:10:05Z</dcterms:modified>
</cp:coreProperties>
</file>