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ekerekített téglalap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Lekerekített téglalap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Cím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0" name="Alcím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9" name="Dátum hely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2860A-E35D-498C-B464-C03AD079F07A}" type="datetimeFigureOut">
              <a:rPr lang="hu-HU" smtClean="0"/>
              <a:t>2019.06.17.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11" name="Dia számának hely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C8D700-1908-42B3-81D2-D803CD1C2CC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2860A-E35D-498C-B464-C03AD079F07A}" type="datetimeFigureOut">
              <a:rPr lang="hu-HU" smtClean="0"/>
              <a:t>2019.06.17.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C8D700-1908-42B3-81D2-D803CD1C2CC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2860A-E35D-498C-B464-C03AD079F07A}" type="datetimeFigureOut">
              <a:rPr lang="hu-HU" smtClean="0"/>
              <a:t>2019.06.17.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C8D700-1908-42B3-81D2-D803CD1C2CC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2860A-E35D-498C-B464-C03AD079F07A}" type="datetimeFigureOut">
              <a:rPr lang="hu-HU" smtClean="0"/>
              <a:t>2019.06.17.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C8D700-1908-42B3-81D2-D803CD1C2CC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ekerekített téglalap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Lekerekített téglalap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2860A-E35D-498C-B464-C03AD079F07A}" type="datetimeFigureOut">
              <a:rPr lang="hu-HU" smtClean="0"/>
              <a:t>2019.06.17.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C8D700-1908-42B3-81D2-D803CD1C2CC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2860A-E35D-498C-B464-C03AD079F07A}" type="datetimeFigureOut">
              <a:rPr lang="hu-HU" smtClean="0"/>
              <a:t>2019.06.17.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C8D700-1908-42B3-81D2-D803CD1C2CC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2860A-E35D-498C-B464-C03AD079F07A}" type="datetimeFigureOut">
              <a:rPr lang="hu-HU" smtClean="0"/>
              <a:t>2019.06.17.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C8D700-1908-42B3-81D2-D803CD1C2CC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2860A-E35D-498C-B464-C03AD079F07A}" type="datetimeFigureOut">
              <a:rPr lang="hu-HU" smtClean="0"/>
              <a:t>2019.06.17.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C8D700-1908-42B3-81D2-D803CD1C2CC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kerekített téglalap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2860A-E35D-498C-B464-C03AD079F07A}" type="datetimeFigureOut">
              <a:rPr lang="hu-HU" smtClean="0"/>
              <a:t>2019.06.17.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C8D700-1908-42B3-81D2-D803CD1C2CC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2860A-E35D-498C-B464-C03AD079F07A}" type="datetimeFigureOut">
              <a:rPr lang="hu-HU" smtClean="0"/>
              <a:t>2019.06.17.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C8D700-1908-42B3-81D2-D803CD1C2CC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ekerekített téglalap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Egy sarkán kerekített téglalap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2860A-E35D-498C-B464-C03AD079F07A}" type="datetimeFigureOut">
              <a:rPr lang="hu-HU" smtClean="0"/>
              <a:t>2019.06.17.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C8D700-1908-42B3-81D2-D803CD1C2CCF}" type="slidenum">
              <a:rPr lang="hu-HU" smtClean="0"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kerekített téglalap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Lekerekített téglalap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Cím helye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0E2860A-E35D-498C-B464-C03AD079F07A}" type="datetimeFigureOut">
              <a:rPr lang="hu-HU" smtClean="0"/>
              <a:t>2019.06.17.</a:t>
            </a:fld>
            <a:endParaRPr lang="hu-HU"/>
          </a:p>
        </p:txBody>
      </p:sp>
      <p:sp>
        <p:nvSpPr>
          <p:cNvPr id="18" name="Élőláb hely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1C8D700-1908-42B3-81D2-D803CD1C2CCF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Dés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2019. június 7.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374478"/>
          </a:xfrm>
        </p:spPr>
        <p:txBody>
          <a:bodyPr/>
          <a:lstStyle/>
          <a:p>
            <a:r>
              <a:rPr lang="hu-HU" dirty="0" smtClean="0"/>
              <a:t>Dés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5610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</a:pPr>
            <a:r>
              <a:rPr lang="hu-HU" dirty="0" smtClean="0"/>
              <a:t>Dés város Kolozs megyében.</a:t>
            </a:r>
          </a:p>
          <a:p>
            <a:pPr algn="just">
              <a:lnSpc>
                <a:spcPct val="110000"/>
              </a:lnSpc>
            </a:pPr>
            <a:r>
              <a:rPr lang="hu-HU" dirty="0" smtClean="0"/>
              <a:t>Népesség</a:t>
            </a:r>
            <a:r>
              <a:rPr lang="hu-HU" b="1" dirty="0" smtClean="0"/>
              <a:t> </a:t>
            </a:r>
            <a:r>
              <a:rPr lang="hu-HU" dirty="0" smtClean="0"/>
              <a:t>30 322 fő, magyar lakosság 3486 fő. </a:t>
            </a:r>
          </a:p>
          <a:p>
            <a:pPr algn="just">
              <a:lnSpc>
                <a:spcPct val="110000"/>
              </a:lnSpc>
            </a:pPr>
            <a:r>
              <a:rPr lang="hu-HU" dirty="0" smtClean="0"/>
              <a:t>Dés főterén álló XV. századi református templom az erdélyi gótika egyik legszebb alkotása. A templom külön érdekessége a virágmintás karzata.</a:t>
            </a:r>
          </a:p>
          <a:p>
            <a:pPr algn="just">
              <a:lnSpc>
                <a:spcPct val="110000"/>
              </a:lnSpc>
            </a:pPr>
            <a:r>
              <a:rPr lang="hu-HU" dirty="0" smtClean="0"/>
              <a:t>1846 novemberében a dési megyei közgyűlés lakomáján hangzott el először Petőfi Sándor </a:t>
            </a:r>
            <a:r>
              <a:rPr lang="hu-HU" i="1" dirty="0" smtClean="0"/>
              <a:t>Erdélyben</a:t>
            </a:r>
            <a:r>
              <a:rPr lang="hu-HU" dirty="0" smtClean="0"/>
              <a:t> című verse.</a:t>
            </a:r>
          </a:p>
          <a:p>
            <a:pPr algn="just">
              <a:lnSpc>
                <a:spcPct val="110000"/>
              </a:lnSpc>
            </a:pPr>
            <a:r>
              <a:rPr lang="hu-HU" dirty="0" smtClean="0"/>
              <a:t>Désen megtekintettük a református templomot.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Dés</a:t>
            </a:r>
            <a:endParaRPr lang="hu-HU" dirty="0"/>
          </a:p>
        </p:txBody>
      </p:sp>
      <p:pic>
        <p:nvPicPr>
          <p:cNvPr id="1026" name="Picture 2" descr="C:\Users\katoka d\Desktop\des\IMG_20190607_09392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714356"/>
            <a:ext cx="3140869" cy="4187825"/>
          </a:xfrm>
          <a:prstGeom prst="rect">
            <a:avLst/>
          </a:prstGeom>
          <a:noFill/>
        </p:spPr>
      </p:pic>
      <p:pic>
        <p:nvPicPr>
          <p:cNvPr id="1027" name="Picture 3" descr="C:\Users\katoka d\Desktop\des\IMG_20190607_09403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714356"/>
            <a:ext cx="3979071" cy="53054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Dés</a:t>
            </a:r>
            <a:endParaRPr lang="hu-HU" dirty="0"/>
          </a:p>
        </p:txBody>
      </p:sp>
      <p:pic>
        <p:nvPicPr>
          <p:cNvPr id="2050" name="Picture 2" descr="C:\Users\katoka d\Desktop\des\IMG_20190607_09394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571480"/>
            <a:ext cx="6550857" cy="49131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us">
  <a:themeElements>
    <a:clrScheme name="Aspektus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us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u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</TotalTime>
  <Words>16</Words>
  <Application>Microsoft Office PowerPoint</Application>
  <PresentationFormat>Diavetítés a képernyőre (4:3 oldalarány)</PresentationFormat>
  <Paragraphs>10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Aspektus</vt:lpstr>
      <vt:lpstr>Dés</vt:lpstr>
      <vt:lpstr>Dés</vt:lpstr>
      <vt:lpstr>Dés</vt:lpstr>
      <vt:lpstr>Dés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Dés</dc:title>
  <dc:creator>katoka d</dc:creator>
  <cp:lastModifiedBy>katoka d</cp:lastModifiedBy>
  <cp:revision>1</cp:revision>
  <dcterms:created xsi:type="dcterms:W3CDTF">2019-06-17T15:29:39Z</dcterms:created>
  <dcterms:modified xsi:type="dcterms:W3CDTF">2019-06-17T15:38:09Z</dcterms:modified>
</cp:coreProperties>
</file>