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8F18B1-6304-4B0C-ACD9-D0C5A5A344F1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6C4D52-A897-49E2-87F5-CB99E19F9C2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u-HU" dirty="0" smtClean="0"/>
              <a:t>2019. Június 5.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/>
              <a:t>Erdőd</a:t>
            </a:r>
            <a:endParaRPr lang="hu-H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ERDŐD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3600" dirty="0" smtClean="0"/>
              <a:t>Erdőd kisváros Szatmár megyében.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3600" dirty="0" smtClean="0"/>
              <a:t>2011-ben 4070 lakosából 986 (24%) magyar, 1716 román, 284 német és 803 cigány anyanyelvű.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3600" dirty="0" smtClean="0"/>
              <a:t>Erdőd falu szélén áll a Károlyi család által a 18. században épített, kerek tornyokkal díszített várkastély. 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Erdőd</a:t>
            </a:r>
            <a:endParaRPr lang="hu-HU" b="1" dirty="0"/>
          </a:p>
        </p:txBody>
      </p:sp>
      <p:pic>
        <p:nvPicPr>
          <p:cNvPr id="1026" name="Picture 2" descr="C:\Users\katoka d\Desktop\erdőd\IMG_20190605_1643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1028" name="Picture 4" descr="C:\Users\katoka d\Desktop\erdőd\IMG_20190605_164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9" y="1595424"/>
            <a:ext cx="3571901" cy="476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ERDŐD</a:t>
            </a:r>
            <a:endParaRPr lang="hu-HU" b="1" dirty="0"/>
          </a:p>
        </p:txBody>
      </p:sp>
      <p:sp>
        <p:nvSpPr>
          <p:cNvPr id="19" name="Tartalom helye 18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8696356" cy="1500198"/>
          </a:xfrm>
        </p:spPr>
        <p:txBody>
          <a:bodyPr>
            <a:normAutofit lnSpcReduction="10000"/>
          </a:bodyPr>
          <a:lstStyle/>
          <a:p>
            <a:r>
              <a:rPr lang="hu-HU" sz="3300" dirty="0" smtClean="0"/>
              <a:t>A kastély kápolnájában tartották 1847. szeptember 8-án Petőfi Sándor és Szendrey Júlia esküvőjét.</a:t>
            </a:r>
          </a:p>
          <a:p>
            <a:endParaRPr lang="hu-HU" dirty="0"/>
          </a:p>
        </p:txBody>
      </p:sp>
      <p:sp>
        <p:nvSpPr>
          <p:cNvPr id="20" name="Tartalom helye 1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u-HU"/>
          </a:p>
        </p:txBody>
      </p:sp>
      <p:pic>
        <p:nvPicPr>
          <p:cNvPr id="2050" name="Picture 2" descr="C:\Users\katoka d\Desktop\erdőd\IMG_20190605_16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162552" cy="3871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ERDŐD</a:t>
            </a:r>
            <a:endParaRPr lang="hu-HU" b="1" dirty="0"/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u-HU" dirty="0" smtClean="0"/>
              <a:t>A várkastélyt megtekintettük kívülről, majd felkerestük a vár közelében található emlékkövet, amelyre egy Petőfi idézetet írtak: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hu-HU" dirty="0" smtClean="0"/>
              <a:t>„Álldogálok a tó partján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hu-HU" dirty="0" smtClean="0"/>
              <a:t> </a:t>
            </a:r>
            <a:r>
              <a:rPr lang="hu-HU" dirty="0" smtClean="0"/>
              <a:t>Szomorúfűz mellett.”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hu-HU" dirty="0" smtClean="0"/>
              <a:t>                (</a:t>
            </a:r>
            <a:r>
              <a:rPr lang="hu-HU" dirty="0" smtClean="0"/>
              <a:t>Petőfi 1846)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Erdőd</a:t>
            </a:r>
            <a:endParaRPr lang="hu-HU" b="1" dirty="0"/>
          </a:p>
        </p:txBody>
      </p:sp>
      <p:pic>
        <p:nvPicPr>
          <p:cNvPr id="3074" name="Picture 2" descr="C:\Users\katoka d\Desktop\erdőd\IMG_20190605_1704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348960"/>
            <a:ext cx="6869163" cy="515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Erdőd</a:t>
            </a:r>
            <a:endParaRPr lang="hu-HU" b="1" dirty="0"/>
          </a:p>
        </p:txBody>
      </p:sp>
      <p:pic>
        <p:nvPicPr>
          <p:cNvPr id="4098" name="Picture 2" descr="C:\Users\katoka d\Desktop\erdőd\IMG_20190605_1705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Erdőd</a:t>
            </a:r>
            <a:endParaRPr lang="hu-HU" b="1" dirty="0"/>
          </a:p>
        </p:txBody>
      </p:sp>
      <p:pic>
        <p:nvPicPr>
          <p:cNvPr id="5122" name="Picture 2" descr="C:\Users\katoka d\Desktop\erdőd\IMG_20190605_1706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5123" name="Picture 3" descr="C:\Users\katoka d\Desktop\erdőd\IMG_20190605_170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104</Words>
  <Application>Microsoft Office PowerPoint</Application>
  <PresentationFormat>Diavetítés a képernyőre (4:3 oldalarány)</PresentationFormat>
  <Paragraphs>17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Túra</vt:lpstr>
      <vt:lpstr>2019. Június 5.</vt:lpstr>
      <vt:lpstr>ERDŐD</vt:lpstr>
      <vt:lpstr>Erdőd</vt:lpstr>
      <vt:lpstr>ERDŐD</vt:lpstr>
      <vt:lpstr>ERDŐD</vt:lpstr>
      <vt:lpstr>Erdőd</vt:lpstr>
      <vt:lpstr>Erdőd</vt:lpstr>
      <vt:lpstr>Erdőd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2019. Június 5.</dc:title>
  <dc:creator>katoka d</dc:creator>
  <cp:lastModifiedBy>katoka d</cp:lastModifiedBy>
  <cp:revision>2</cp:revision>
  <dcterms:created xsi:type="dcterms:W3CDTF">2019-06-17T13:40:38Z</dcterms:created>
  <dcterms:modified xsi:type="dcterms:W3CDTF">2019-06-17T13:56:12Z</dcterms:modified>
</cp:coreProperties>
</file>