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A656B1-26EE-40B8-880D-456526C848C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8B9174-7EDA-41F9-B01B-BE0F9A0272C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2019. június 9.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Körösfő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Körösfő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3600" dirty="0" smtClean="0">
                <a:latin typeface="+mj-lt"/>
              </a:rPr>
              <a:t>Körösfő falu Kolozs megyében.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3600" dirty="0" smtClean="0">
                <a:latin typeface="+mj-lt"/>
              </a:rPr>
              <a:t>Népesség 958 fő, magyar lakosság 929 (97%) fő. </a:t>
            </a:r>
            <a:endParaRPr lang="hu-HU" sz="3600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3600" dirty="0" smtClean="0">
                <a:latin typeface="+mj-lt"/>
              </a:rPr>
              <a:t>Meglátogattuk </a:t>
            </a:r>
            <a:r>
              <a:rPr lang="hu-HU" sz="3600" dirty="0" smtClean="0">
                <a:latin typeface="+mj-lt"/>
              </a:rPr>
              <a:t>a református templomot.</a:t>
            </a:r>
            <a:endParaRPr lang="hu-HU" sz="3600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sz="36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Körösfő</a:t>
            </a:r>
            <a:endParaRPr lang="hu-HU" sz="5400" dirty="0"/>
          </a:p>
        </p:txBody>
      </p:sp>
      <p:pic>
        <p:nvPicPr>
          <p:cNvPr id="1026" name="Picture 2" descr="C:\Users\katoka d\Desktop\körösfő\IMG_20190609_1317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4737" y="1447800"/>
            <a:ext cx="3429000" cy="4572000"/>
          </a:xfrm>
          <a:prstGeom prst="rect">
            <a:avLst/>
          </a:prstGeom>
          <a:noFill/>
        </p:spPr>
      </p:pic>
      <p:pic>
        <p:nvPicPr>
          <p:cNvPr id="1027" name="Picture 3" descr="C:\Users\katoka d\Desktop\körösfő\IMG_20190609_1317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94287" y="14478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Körösfő</a:t>
            </a:r>
            <a:endParaRPr lang="hu-HU" sz="5400" dirty="0"/>
          </a:p>
        </p:txBody>
      </p:sp>
      <p:pic>
        <p:nvPicPr>
          <p:cNvPr id="2050" name="Picture 2" descr="C:\Users\katoka d\Desktop\körösfő\IMG_20190609_1309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3429000" cy="4572000"/>
          </a:xfrm>
          <a:prstGeom prst="rect">
            <a:avLst/>
          </a:prstGeom>
          <a:noFill/>
        </p:spPr>
      </p:pic>
      <p:pic>
        <p:nvPicPr>
          <p:cNvPr id="2051" name="Picture 3" descr="C:\Users\katoka d\Desktop\körösfő\IMG_20190609_1310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Körösfő</a:t>
            </a:r>
            <a:endParaRPr lang="hu-HU" sz="5400" dirty="0"/>
          </a:p>
        </p:txBody>
      </p:sp>
      <p:pic>
        <p:nvPicPr>
          <p:cNvPr id="3074" name="Picture 2" descr="C:\Users\katoka d\Desktop\körösfő\IMG_20190609_1310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4737" y="1447800"/>
            <a:ext cx="3429000" cy="4572000"/>
          </a:xfrm>
          <a:prstGeom prst="rect">
            <a:avLst/>
          </a:prstGeom>
          <a:noFill/>
        </p:spPr>
      </p:pic>
      <p:pic>
        <p:nvPicPr>
          <p:cNvPr id="3075" name="Picture 3" descr="C:\Users\katoka d\Desktop\körösfő\IMG_20190609_1310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94287" y="14478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Körösfő</a:t>
            </a:r>
            <a:endParaRPr lang="hu-HU" sz="5400" dirty="0"/>
          </a:p>
        </p:txBody>
      </p:sp>
      <p:pic>
        <p:nvPicPr>
          <p:cNvPr id="4098" name="Picture 2" descr="C:\Users\katoka d\Desktop\körösfő\IMG_20190609_1310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4737" y="1447800"/>
            <a:ext cx="3429000" cy="4572000"/>
          </a:xfrm>
          <a:prstGeom prst="rect">
            <a:avLst/>
          </a:prstGeom>
          <a:noFill/>
        </p:spPr>
      </p:pic>
      <p:pic>
        <p:nvPicPr>
          <p:cNvPr id="4099" name="Picture 3" descr="C:\Users\katoka d\Desktop\körösfő\IMG_20190609_1314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3844926" cy="2883694"/>
          </a:xfrm>
          <a:prstGeom prst="rect">
            <a:avLst/>
          </a:prstGeom>
          <a:noFill/>
        </p:spPr>
      </p:pic>
      <p:pic>
        <p:nvPicPr>
          <p:cNvPr id="4100" name="Picture 4" descr="C:\Users\katoka d\Desktop\körösfő\IMG_20190609_131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429000"/>
            <a:ext cx="3948106" cy="2961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Körösfő</a:t>
            </a:r>
            <a:endParaRPr lang="hu-HU" sz="5400" dirty="0"/>
          </a:p>
        </p:txBody>
      </p:sp>
      <p:pic>
        <p:nvPicPr>
          <p:cNvPr id="5122" name="Picture 2" descr="C:\Users\katoka d\Desktop\körösfő\IMG_20190609_1315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Körösfő</a:t>
            </a:r>
            <a:endParaRPr lang="hu-HU" sz="5400" dirty="0"/>
          </a:p>
        </p:txBody>
      </p:sp>
      <p:pic>
        <p:nvPicPr>
          <p:cNvPr id="6146" name="Picture 2" descr="C:\Users\katoka d\Desktop\körösfő\IMG_20190609_1300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327672"/>
            <a:ext cx="3749675" cy="2812256"/>
          </a:xfrm>
          <a:prstGeom prst="rect">
            <a:avLst/>
          </a:prstGeom>
          <a:noFill/>
        </p:spPr>
      </p:pic>
      <p:pic>
        <p:nvPicPr>
          <p:cNvPr id="6147" name="Picture 3" descr="C:\Users\katoka d\Desktop\körösfő\IMG_20190609_1300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94287" y="14478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Körösfő</a:t>
            </a:r>
            <a:endParaRPr lang="hu-HU" sz="5400" dirty="0"/>
          </a:p>
        </p:txBody>
      </p:sp>
      <p:pic>
        <p:nvPicPr>
          <p:cNvPr id="7170" name="Picture 2" descr="C:\Users\katoka d\Desktop\körösfő\IMG_20190609_1303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</TotalTime>
  <Words>36</Words>
  <Application>Microsoft Office PowerPoint</Application>
  <PresentationFormat>Diavetítés a képernyőre (4:3 oldalarány)</PresentationFormat>
  <Paragraphs>13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Részvény</vt:lpstr>
      <vt:lpstr>Körösfő</vt:lpstr>
      <vt:lpstr>Körösfő</vt:lpstr>
      <vt:lpstr>Körösfő</vt:lpstr>
      <vt:lpstr>Körösfő</vt:lpstr>
      <vt:lpstr>Körösfő</vt:lpstr>
      <vt:lpstr>Körösfő</vt:lpstr>
      <vt:lpstr>Körösfő</vt:lpstr>
      <vt:lpstr>Körösfő</vt:lpstr>
      <vt:lpstr>Körösfő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Körösfő</dc:title>
  <dc:creator>katoka d</dc:creator>
  <cp:lastModifiedBy>katoka d</cp:lastModifiedBy>
  <cp:revision>2</cp:revision>
  <dcterms:created xsi:type="dcterms:W3CDTF">2019-06-17T19:49:11Z</dcterms:created>
  <dcterms:modified xsi:type="dcterms:W3CDTF">2019-06-17T20:00:07Z</dcterms:modified>
</cp:coreProperties>
</file>