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92" r:id="rId9"/>
    <p:sldId id="267" r:id="rId10"/>
    <p:sldId id="271" r:id="rId11"/>
    <p:sldId id="272" r:id="rId12"/>
    <p:sldId id="274" r:id="rId13"/>
    <p:sldId id="277" r:id="rId14"/>
    <p:sldId id="279" r:id="rId15"/>
    <p:sldId id="282" r:id="rId16"/>
    <p:sldId id="293" r:id="rId17"/>
    <p:sldId id="284" r:id="rId18"/>
    <p:sldId id="286" r:id="rId19"/>
    <p:sldId id="289" r:id="rId20"/>
    <p:sldId id="290" r:id="rId21"/>
    <p:sldId id="291" r:id="rId22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3434-CF17-4626-AA3E-E875ED41D42B}" type="datetimeFigureOut">
              <a:rPr lang="hu-HU" smtClean="0"/>
              <a:pPr/>
              <a:t>2019. 06. 20.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6ADDE-0028-4EFE-B5B6-9BF645E2723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9552" y="4365104"/>
            <a:ext cx="7988424" cy="1470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hu-HU" sz="6000" b="1" dirty="0">
                <a:ln/>
                <a:solidFill>
                  <a:schemeClr val="accent3"/>
                </a:solidFill>
                <a:latin typeface="Forte" pitchFamily="66" charset="0"/>
              </a:rPr>
              <a:t>Petőfi Sándor </a:t>
            </a:r>
            <a:r>
              <a:rPr lang="hu-HU" sz="6000" b="1" dirty="0" smtClean="0">
                <a:ln/>
                <a:solidFill>
                  <a:schemeClr val="accent3"/>
                </a:solidFill>
                <a:latin typeface="Forte" pitchFamily="66" charset="0"/>
              </a:rPr>
              <a:t>nyomában</a:t>
            </a:r>
            <a:r>
              <a:rPr lang="hu-HU" sz="6000" b="1" dirty="0">
                <a:ln/>
                <a:solidFill>
                  <a:schemeClr val="accent3"/>
                </a:solidFill>
                <a:latin typeface="Forte" pitchFamily="66" charset="0"/>
              </a:rPr>
              <a:t>, </a:t>
            </a:r>
            <a:r>
              <a:rPr lang="hu-HU" sz="6000" b="1" dirty="0" smtClean="0">
                <a:ln/>
                <a:solidFill>
                  <a:schemeClr val="accent3"/>
                </a:solidFill>
                <a:latin typeface="Forte" pitchFamily="66" charset="0"/>
              </a:rPr>
              <a:t>Erdélyben</a:t>
            </a:r>
            <a:endParaRPr lang="hu-HU" sz="6000" b="1" dirty="0">
              <a:ln/>
              <a:solidFill>
                <a:schemeClr val="accent3"/>
              </a:solidFill>
              <a:latin typeface="Forte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1393bb399ddcb1c9d4742e7d5c5b5a26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114037">
            <a:off x="499505" y="922223"/>
            <a:ext cx="3597864" cy="479715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28806ca62f80a3da7f24f42846483578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084317">
            <a:off x="4904249" y="621765"/>
            <a:ext cx="4299942" cy="573325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30799e9d92e05dc5ba69bd1fc6c9f41f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077741">
            <a:off x="-47056" y="394413"/>
            <a:ext cx="4245936" cy="566124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47328b8b2405596cb198b83d18183460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014059">
            <a:off x="5070512" y="779518"/>
            <a:ext cx="4029912" cy="537321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245712a0aaf6bea0ae6076c6312a08eb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0985073">
            <a:off x="258091" y="931203"/>
            <a:ext cx="3964468" cy="528595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686807f53903091ca5eee4be919b7e70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296058">
            <a:off x="4791711" y="688398"/>
            <a:ext cx="4299942" cy="573325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a4a80056e95efc21043454b225918d9e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132167">
            <a:off x="322681" y="852560"/>
            <a:ext cx="3759882" cy="501317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a6b93cfa923c0a09e2e0b6a28400e49b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139719">
            <a:off x="5027290" y="779388"/>
            <a:ext cx="3795886" cy="506118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a10e6d0b748680a31fcd8c3c5c3bccc0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0916674">
            <a:off x="114018" y="619501"/>
            <a:ext cx="4191930" cy="558924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aeba0700cff685d3dc14d278b1744c51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070583">
            <a:off x="5197355" y="788609"/>
            <a:ext cx="3939902" cy="525320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b4beceba08f08371c0135e53ec6c5b49-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b6d470a4d78de36d0a36e167a570f7dd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0995011">
            <a:off x="192591" y="504089"/>
            <a:ext cx="4083918" cy="544522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3" name="Kép 2" descr="IMG-c191c84bc7010cce68fc3cb479de8144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131881">
            <a:off x="5035320" y="849965"/>
            <a:ext cx="4011910" cy="534921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ca5d49f9fe4eea20d4f7a5262d6b7529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0828866">
            <a:off x="279921" y="703340"/>
            <a:ext cx="3921900" cy="52292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d9c0df79b6b3770f77eba6ad1dfe2977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0990538">
            <a:off x="5276725" y="843335"/>
            <a:ext cx="3705876" cy="494116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d71657ebb2573b2870d6b293cc379ca2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006819">
            <a:off x="323528" y="836712"/>
            <a:ext cx="3759882" cy="501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IMG-e0b56bee9c049772e08af24462bd874e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071897">
            <a:off x="5180580" y="757062"/>
            <a:ext cx="4083918" cy="544522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e0b544044a88048291fcec030d2ce830-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0a0063f6868e5df73f2156dda3e76862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087352">
            <a:off x="0" y="590600"/>
            <a:ext cx="4572000" cy="6096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3" name="Kép 2" descr="IMG-4daae2f109a8ea9b82b7a90fd2d73961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008872">
            <a:off x="4879091" y="580794"/>
            <a:ext cx="4227934" cy="563724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e6e2cbcef97255840076d843869a19e8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e58a00526f2f675212524b5be33859bf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732593">
            <a:off x="0" y="674694"/>
            <a:ext cx="8244408" cy="618330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" name="Téglalap 2"/>
          <p:cNvSpPr/>
          <p:nvPr/>
        </p:nvSpPr>
        <p:spPr>
          <a:xfrm rot="825827">
            <a:off x="3266887" y="5850160"/>
            <a:ext cx="263309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hu-H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Készítette:  </a:t>
            </a:r>
            <a:r>
              <a:rPr lang="hu-H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Maller</a:t>
            </a:r>
            <a:r>
              <a:rPr lang="hu-H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Dorka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4f78a44ada8de261d076d382b3307d08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015157">
            <a:off x="169196" y="639895"/>
            <a:ext cx="4083918" cy="533016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3" name="Kép 2" descr="IMG-7b3b7b85d4618ba2045652c88eeda7e1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142526">
            <a:off x="5183436" y="950321"/>
            <a:ext cx="3856787" cy="514238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6fce2756dd7761de493cb12cc35ea782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98500" y="0"/>
            <a:ext cx="7747000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7c6a7a6cda15e7d95958bcc19fd4f4cf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7f8f6e9c85bd9685620aa0f64349db59-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2509" y="-9383"/>
            <a:ext cx="9156509" cy="686738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8c480a5a4a2a14d2fccf5a5ad4ddabd2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067944" y="116632"/>
            <a:ext cx="4608512" cy="614468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3" name="Kép 2" descr="IMG-9c56e597eb869dafdb6f955f5b2dfeff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0810882">
            <a:off x="1547664" y="2852936"/>
            <a:ext cx="2715766" cy="362102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29c2322d3ef9897223e6d0996992b0ed-V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 rot="21253066">
            <a:off x="-14338" y="525489"/>
            <a:ext cx="2571750" cy="3429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-85a58f0805fba67e2ad79a5739cc959a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084565">
            <a:off x="203248" y="535115"/>
            <a:ext cx="4083918" cy="544522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3" name="Kép 2" descr="IMG-097d8365c6c4f2de3b3eea616d901c46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122029">
            <a:off x="5004048" y="836712"/>
            <a:ext cx="3867894" cy="515719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-124d4b0915a239b34fe60267248f8917-V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0960063">
            <a:off x="255891" y="928839"/>
            <a:ext cx="3803338" cy="507111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4" name="Kép 3" descr="IMG-462a0261ac760826d782cf8d67a731f9-V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21100622">
            <a:off x="5409237" y="931364"/>
            <a:ext cx="3651870" cy="486916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</Words>
  <Application>Microsoft Office PowerPoint</Application>
  <PresentationFormat>Diavetítés a képernyőre (4:3 oldalarány)</PresentationFormat>
  <Paragraphs>2</Paragraphs>
  <Slides>21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Office-téma</vt:lpstr>
      <vt:lpstr>Petőfi Sándor nyomában, Erdélyben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Fényképalbum</dc:title>
  <dc:creator>zsuzsi2</dc:creator>
  <cp:lastModifiedBy>User</cp:lastModifiedBy>
  <cp:revision>9</cp:revision>
  <dcterms:created xsi:type="dcterms:W3CDTF">2019-06-13T16:42:29Z</dcterms:created>
  <dcterms:modified xsi:type="dcterms:W3CDTF">2019-06-20T10:47:40Z</dcterms:modified>
</cp:coreProperties>
</file>