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2D1-A8AF-4786-B37D-967457CB68BD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zis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0171F4-9DE2-4BB4-9E09-D08CA92D3EFE}" type="slidenum">
              <a:rPr lang="hu-HU" smtClean="0"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2D1-A8AF-4786-B37D-967457CB68BD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71F4-9DE2-4BB4-9E09-D08CA92D3EFE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0A0171F4-9DE2-4BB4-9E09-D08CA92D3EFE}" type="slidenum">
              <a:rPr lang="hu-HU" smtClean="0"/>
              <a:t>‹#›</a:t>
            </a:fld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2D1-A8AF-4786-B37D-967457CB68BD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2D1-A8AF-4786-B37D-967457CB68BD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A0171F4-9DE2-4BB4-9E09-D08CA92D3EFE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églalap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2D1-A8AF-4786-B37D-967457CB68BD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0171F4-9DE2-4BB4-9E09-D08CA92D3EFE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E0CA72D1-A8AF-4786-B37D-967457CB68BD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0171F4-9DE2-4BB4-9E09-D08CA92D3EFE}" type="slidenum">
              <a:rPr lang="hu-HU" smtClean="0"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2D1-A8AF-4786-B37D-967457CB68BD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artalom hely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6" name="Tartalom hely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5" name="Ellipszis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zis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0A0171F4-9DE2-4BB4-9E09-D08CA92D3EFE}" type="slidenum">
              <a:rPr lang="hu-HU" smtClean="0"/>
              <a:t>‹#›</a:t>
            </a:fld>
            <a:endParaRPr lang="hu-HU"/>
          </a:p>
        </p:txBody>
      </p:sp>
      <p:sp>
        <p:nvSpPr>
          <p:cNvPr id="23" name="Cím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2D1-A8AF-4786-B37D-967457CB68BD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0A0171F4-9DE2-4BB4-9E09-D08CA92D3E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2D1-A8AF-4786-B37D-967457CB68BD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0171F4-9DE2-4BB4-9E09-D08CA92D3E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artalom hely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0171F4-9DE2-4BB4-9E09-D08CA92D3EFE}" type="slidenum">
              <a:rPr lang="hu-HU" smtClean="0"/>
              <a:t>‹#›</a:t>
            </a:fld>
            <a:endParaRPr lang="hu-HU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2D1-A8AF-4786-B37D-967457CB68BD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gyenes összekötő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zis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0A0171F4-9DE2-4BB4-9E09-D08CA92D3EFE}" type="slidenum">
              <a:rPr lang="hu-HU" smtClean="0"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E0CA72D1-A8AF-4786-B37D-967457CB68BD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E0CA72D1-A8AF-4786-B37D-967457CB68BD}" type="datetimeFigureOut">
              <a:rPr lang="hu-HU" smtClean="0"/>
              <a:t>2019.06.17.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0A0171F4-9DE2-4BB4-9E09-D08CA92D3EFE}" type="slidenum">
              <a:rPr lang="hu-HU" smtClean="0"/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2019. június 8.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Segesvár</a:t>
            </a: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Segesvár</a:t>
            </a:r>
            <a:endParaRPr lang="hu-HU" sz="4000" dirty="0"/>
          </a:p>
        </p:txBody>
      </p:sp>
      <p:pic>
        <p:nvPicPr>
          <p:cNvPr id="7170" name="Picture 2" descr="C:\Users\katoka d\Desktop\segesvar\IMG_20190608_1437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Segesvár</a:t>
            </a:r>
            <a:endParaRPr lang="hu-HU" sz="4000" dirty="0"/>
          </a:p>
        </p:txBody>
      </p:sp>
      <p:pic>
        <p:nvPicPr>
          <p:cNvPr id="8194" name="Picture 2" descr="C:\Users\katoka d\Desktop\segesvar\IMG_20190608_14183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71612"/>
            <a:ext cx="3571876" cy="4762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Segesvár</a:t>
            </a:r>
            <a:endParaRPr lang="hu-HU" sz="4000" dirty="0"/>
          </a:p>
        </p:txBody>
      </p:sp>
      <p:pic>
        <p:nvPicPr>
          <p:cNvPr id="9219" name="Picture 3" descr="C:\Users\katoka d\Desktop\segesvar\IMG_20190608_14203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500174"/>
            <a:ext cx="3623087" cy="48307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Segesvár</a:t>
            </a:r>
            <a:endParaRPr lang="hu-HU" sz="4000" dirty="0"/>
          </a:p>
        </p:txBody>
      </p:sp>
      <p:pic>
        <p:nvPicPr>
          <p:cNvPr id="10242" name="Picture 2" descr="C:\Users\katoka d\Desktop\segesvar\IMG_20190608_14204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l="19707" t="17736" r="13291" b="3930"/>
          <a:stretch>
            <a:fillRect/>
          </a:stretch>
        </p:blipFill>
        <p:spPr bwMode="auto">
          <a:xfrm>
            <a:off x="2714612" y="928670"/>
            <a:ext cx="3712081" cy="57864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Segesvár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hu-HU" sz="3200" dirty="0" smtClean="0"/>
              <a:t>Segesvár megyei jogú város Maros megyében.</a:t>
            </a:r>
          </a:p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hu-HU" sz="3200" dirty="0" smtClean="0"/>
              <a:t>2011-ben 28 102 lakosából 20 874 román, 4782 (17%) magyar, 374 szász, 128 cigány, 52 egyéb anyanyelvű, 1892 fő nem nyilatkozott hovatartozásáról. </a:t>
            </a:r>
          </a:p>
          <a:p>
            <a:endParaRPr lang="hu-HU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Segesvár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hu-HU" sz="3200" dirty="0" smtClean="0"/>
              <a:t>A világörökség részét képezi a segesvári vár, falain belül található Erdély legfestőibb középkori várnegyedét. Sétát tettünk a zegzugos középkori utcákban, felmásztunk az óratoronyba, megkoszorúztuk Petőfi Sándor szobrát.</a:t>
            </a:r>
            <a:endParaRPr lang="hu-HU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Segesvár</a:t>
            </a:r>
            <a:endParaRPr lang="hu-HU" sz="4000" dirty="0"/>
          </a:p>
        </p:txBody>
      </p:sp>
      <p:pic>
        <p:nvPicPr>
          <p:cNvPr id="1026" name="Picture 2" descr="C:\Users\katoka d\Desktop\segesvar\IMG_20190608_1447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S</a:t>
            </a:r>
            <a:r>
              <a:rPr lang="hu-HU" sz="4000" dirty="0" smtClean="0"/>
              <a:t>egesvár</a:t>
            </a:r>
            <a:endParaRPr lang="hu-HU" sz="4000" dirty="0"/>
          </a:p>
        </p:txBody>
      </p:sp>
      <p:pic>
        <p:nvPicPr>
          <p:cNvPr id="2050" name="Picture 2" descr="C:\Users\katoka d\Desktop\segesvar\IMG_20190608_14473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315892" cy="47369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Segesvár</a:t>
            </a:r>
            <a:endParaRPr lang="hu-HU" sz="4000" dirty="0"/>
          </a:p>
        </p:txBody>
      </p:sp>
      <p:pic>
        <p:nvPicPr>
          <p:cNvPr id="3074" name="Picture 2" descr="C:\Users\katoka d\Desktop\segesvar\IMG_20190608_14474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Segesvár</a:t>
            </a:r>
            <a:endParaRPr lang="hu-HU" sz="4000" dirty="0"/>
          </a:p>
        </p:txBody>
      </p:sp>
      <p:pic>
        <p:nvPicPr>
          <p:cNvPr id="4098" name="Picture 2" descr="C:\Users\katoka d\Desktop\segesvar\IMG_20190608_14462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714488"/>
            <a:ext cx="3429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Segesvár</a:t>
            </a:r>
            <a:endParaRPr lang="hu-HU" sz="4000" dirty="0"/>
          </a:p>
        </p:txBody>
      </p:sp>
      <p:pic>
        <p:nvPicPr>
          <p:cNvPr id="5122" name="Picture 2" descr="C:\Users\katoka d\Desktop\segesvar\IMG_20190608_14351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71448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000" dirty="0" smtClean="0"/>
              <a:t>Segesvár</a:t>
            </a:r>
            <a:endParaRPr lang="hu-HU" sz="4000" dirty="0"/>
          </a:p>
        </p:txBody>
      </p:sp>
      <p:pic>
        <p:nvPicPr>
          <p:cNvPr id="6146" name="Picture 2" descr="C:\Users\katoka d\Desktop\segesvar\IMG_20190608_14371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5744" y="1527175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lgári">
  <a:themeElements>
    <a:clrScheme name="Polgár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lgár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</TotalTime>
  <Words>87</Words>
  <Application>Microsoft Office PowerPoint</Application>
  <PresentationFormat>Diavetítés a képernyőre (4:3 oldalarány)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Polgári</vt:lpstr>
      <vt:lpstr>Segesvár</vt:lpstr>
      <vt:lpstr>Segesvár</vt:lpstr>
      <vt:lpstr>Segesvár</vt:lpstr>
      <vt:lpstr>Segesvár</vt:lpstr>
      <vt:lpstr>Segesvár</vt:lpstr>
      <vt:lpstr>Segesvár</vt:lpstr>
      <vt:lpstr>Segesvár</vt:lpstr>
      <vt:lpstr>Segesvár</vt:lpstr>
      <vt:lpstr>Segesvár</vt:lpstr>
      <vt:lpstr>Segesvár</vt:lpstr>
      <vt:lpstr>Segesvár</vt:lpstr>
      <vt:lpstr>Segesvár</vt:lpstr>
      <vt:lpstr>Segesvár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Segesvár</dc:title>
  <dc:creator>katoka d</dc:creator>
  <cp:lastModifiedBy>katoka d</cp:lastModifiedBy>
  <cp:revision>2</cp:revision>
  <dcterms:created xsi:type="dcterms:W3CDTF">2019-06-17T19:32:55Z</dcterms:created>
  <dcterms:modified xsi:type="dcterms:W3CDTF">2019-06-17T19:46:50Z</dcterms:modified>
</cp:coreProperties>
</file>