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59" r:id="rId5"/>
    <p:sldId id="262" r:id="rId6"/>
    <p:sldId id="260" r:id="rId7"/>
    <p:sldId id="258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09BFCEF-3304-4156-BDBC-6AC0FDDC84AA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EFD403-022C-43BA-AD33-D0A14338F4C7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FCEF-3304-4156-BDBC-6AC0FDDC84AA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D403-022C-43BA-AD33-D0A14338F4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09BFCEF-3304-4156-BDBC-6AC0FDDC84AA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AEFD403-022C-43BA-AD33-D0A14338F4C7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FCEF-3304-4156-BDBC-6AC0FDDC84AA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EFD403-022C-43BA-AD33-D0A14338F4C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FCEF-3304-4156-BDBC-6AC0FDDC84AA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AEFD403-022C-43BA-AD33-D0A14338F4C7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9BFCEF-3304-4156-BDBC-6AC0FDDC84AA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EFD403-022C-43BA-AD33-D0A14338F4C7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9BFCEF-3304-4156-BDBC-6AC0FDDC84AA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AEFD403-022C-43BA-AD33-D0A14338F4C7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FCEF-3304-4156-BDBC-6AC0FDDC84AA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EFD403-022C-43BA-AD33-D0A14338F4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FCEF-3304-4156-BDBC-6AC0FDDC84AA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EFD403-022C-43BA-AD33-D0A14338F4C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FCEF-3304-4156-BDBC-6AC0FDDC84AA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EFD403-022C-43BA-AD33-D0A14338F4C7}" type="slidenum">
              <a:rPr lang="hu-HU" smtClean="0"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09BFCEF-3304-4156-BDBC-6AC0FDDC84AA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AEFD403-022C-43BA-AD33-D0A14338F4C7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9BFCEF-3304-4156-BDBC-6AC0FDDC84AA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EFD403-022C-43BA-AD33-D0A14338F4C7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Székelykeresztúr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2019. június 8.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Székelykeresztúr</a:t>
            </a:r>
            <a:endParaRPr lang="hu-H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002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Székelykeresztúr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dirty="0"/>
              <a:t>Székelykeresztúr város Hargita megyében.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dirty="0"/>
              <a:t>Népessége 7836 fő, magyar lakosság 7379 fő.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dirty="0"/>
              <a:t>A város központjában, a főtéren van a Molnár István Múzeum, ahol megismerkedtünk a környék növény- és állatvilágával, berendezett parasztházakkal és mezőgazdasági épületekkel.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Székelykeresztúr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386134" cy="253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3650" y="1589088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14818"/>
            <a:ext cx="1726385" cy="230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357694"/>
            <a:ext cx="2825732" cy="211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Székelykeresztúr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89088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28921"/>
          <a:stretch>
            <a:fillRect/>
          </a:stretch>
        </p:blipFill>
        <p:spPr bwMode="auto">
          <a:xfrm>
            <a:off x="4786314" y="1643050"/>
            <a:ext cx="38862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857628"/>
            <a:ext cx="3682989" cy="276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Székelykeresztúr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89088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3650" y="1589088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Székelykeresztúr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89088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3650" y="1589088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Székelykeresztúr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429684" cy="521497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dirty="0"/>
              <a:t>Az egykori </a:t>
            </a:r>
            <a:r>
              <a:rPr lang="hu-HU" dirty="0" smtClean="0"/>
              <a:t>Gyárfás–kúriában </a:t>
            </a:r>
            <a:r>
              <a:rPr lang="hu-HU" dirty="0"/>
              <a:t>töltötte 1849. július 30-án utolsóéjszakáját Petőfi Sándor. A kúria kertjében, egy körtefa alatt a csatába indulás előtt elszavalta az </a:t>
            </a:r>
            <a:r>
              <a:rPr lang="hu-HU" i="1" dirty="0"/>
              <a:t>Egy gondolat bánt engemet…</a:t>
            </a:r>
            <a:r>
              <a:rPr lang="hu-HU" dirty="0"/>
              <a:t> című versét. A körtefa maradványait egy emlékművel vették körül, amelyen Kányádi Sándor verse olvasható. Az emlékhelyen mi is verset mondtunk és koszorúztunk.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Székelykeresztúr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17763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3650" y="1589088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Székelykeresztúr</a:t>
            </a:r>
            <a:endParaRPr lang="hu-H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89088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50" y="2417763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</TotalTime>
  <Words>81</Words>
  <Application>Microsoft Office PowerPoint</Application>
  <PresentationFormat>Diavetítés a képernyőre (4:3 oldalarány)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Medián</vt:lpstr>
      <vt:lpstr>Székelykeresztúr</vt:lpstr>
      <vt:lpstr>Székelykeresztúr</vt:lpstr>
      <vt:lpstr>Székelykeresztúr</vt:lpstr>
      <vt:lpstr>Székelykeresztúr</vt:lpstr>
      <vt:lpstr>Székelykeresztúr</vt:lpstr>
      <vt:lpstr>Székelykeresztúr</vt:lpstr>
      <vt:lpstr>Székelykeresztúr</vt:lpstr>
      <vt:lpstr>Székelykeresztúr</vt:lpstr>
      <vt:lpstr>Székelykeresztúr</vt:lpstr>
      <vt:lpstr>Székelykeresztúr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Székelykeresztúr</dc:title>
  <dc:creator>katoka d</dc:creator>
  <cp:lastModifiedBy>katoka d</cp:lastModifiedBy>
  <cp:revision>2</cp:revision>
  <dcterms:created xsi:type="dcterms:W3CDTF">2019-06-17T17:09:33Z</dcterms:created>
  <dcterms:modified xsi:type="dcterms:W3CDTF">2019-06-17T17:27:12Z</dcterms:modified>
</cp:coreProperties>
</file>