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4" r:id="rId2"/>
    <p:sldId id="267" r:id="rId3"/>
    <p:sldId id="268" r:id="rId4"/>
    <p:sldId id="258" r:id="rId5"/>
    <p:sldId id="275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6" r:id="rId15"/>
    <p:sldId id="266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79" r:id="rId24"/>
    <p:sldId id="281" r:id="rId25"/>
    <p:sldId id="282" r:id="rId26"/>
    <p:sldId id="286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9DB42-3973-424D-8EA4-F836B0A1D463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7F55A-768F-4A24-95DF-F0833F4CA21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13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7F55A-768F-4A24-95DF-F0833F4CA21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244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14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1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6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38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25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06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0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91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8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52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1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B5E0-BB26-4D4A-A4D9-5F3A51657191}" type="datetimeFigureOut">
              <a:rPr lang="hu-HU" smtClean="0"/>
              <a:t>2019. 06. 05.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6E48-8E3D-4A61-95BD-38B678415B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49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1680" y="908720"/>
            <a:ext cx="619272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/>
              </a:rPr>
              <a:t>LEGEK SÉTÁJA</a:t>
            </a:r>
          </a:p>
          <a:p>
            <a:pPr algn="ctr"/>
            <a:endParaRPr lang="hu-HU" sz="6000" dirty="0" smtClean="0">
              <a:solidFill>
                <a:srgbClr val="0070C0"/>
              </a:solidFill>
              <a:latin typeface="Aharoni" panose="02010803020104030203" pitchFamily="2" charset="-79"/>
              <a:cs typeface="Aharoni"/>
            </a:endParaRPr>
          </a:p>
          <a:p>
            <a:pPr algn="ctr"/>
            <a:r>
              <a:rPr lang="hu-HU" sz="6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/>
              </a:rPr>
              <a:t>Az év kiállításán </a:t>
            </a:r>
          </a:p>
          <a:p>
            <a:pPr algn="ctr"/>
            <a:r>
              <a:rPr lang="hu-HU" sz="6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/>
              </a:rPr>
              <a:t>voltunk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00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UNDUS\Desktop\IMG_20190530_091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6"/>
            <a:ext cx="5154656" cy="687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2276872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MESEÍRÁS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03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UNDUS\Desktop\IMG_20190530_091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4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UNDUS\Desktop\IMG_20190530_091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7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UNDUS\Desktop\IMG_20190530_092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39" y="0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UNDUS\Desktop\IMG_20190530_093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5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UNDUS\Desktop\IMG_20190530_0922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0"/>
          <a:stretch/>
        </p:blipFill>
        <p:spPr bwMode="auto">
          <a:xfrm>
            <a:off x="1691680" y="731798"/>
            <a:ext cx="600460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13003" y="23912"/>
            <a:ext cx="2983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ZOLI PIHEN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71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UNDUS\Desktop\IMG_20190530_092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6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UNDUS\Desktop\IMG_20190530_092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6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3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UNDUS\Desktop\IMG_20190530_0928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1"/>
          <a:stretch/>
        </p:blipFill>
        <p:spPr bwMode="auto">
          <a:xfrm>
            <a:off x="1215104" y="0"/>
            <a:ext cx="6854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UNDUS\Desktop\IMG_20190530_092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1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UNDUS\Desktop\IMG_20190530_0923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4" b="14033"/>
          <a:stretch/>
        </p:blipFill>
        <p:spPr bwMode="auto">
          <a:xfrm>
            <a:off x="1659296" y="1410916"/>
            <a:ext cx="6162734" cy="54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195736" y="188640"/>
            <a:ext cx="5089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RÉBER LÁSZLÓ </a:t>
            </a:r>
          </a:p>
          <a:p>
            <a:pPr algn="ctr"/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MESEILLUSZTRÁTOR 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52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UNDUS\Desktop\IMG_20190530_092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8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UNDUS\Desktop\IMG_20190530_094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1541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1212" y="980728"/>
            <a:ext cx="372890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MEGÍRT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MESÉKET</a:t>
            </a: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ELJÁTSZOTTUK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6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UNDUS\Desktop\IMG_20190530_094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8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UNDUS\Desktop\IMG_20190530_10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8" y="188641"/>
            <a:ext cx="44284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UNDUS\Desktop\IMG_20190530_100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4451691" cy="59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UNDUS\Desktop\IMG_20190530_100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UNDUS\Desktop\IMG_20190530_10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4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UNDUS\Desktop\IMG_20190530_100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UNDUS\Desktop\IMG_20190530_10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0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052736"/>
            <a:ext cx="304762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RAJZFILMET</a:t>
            </a: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NÉZTÜNK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970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UNDUS\Desktop\IMG_20190530_1012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5"/>
          <a:stretch/>
        </p:blipFill>
        <p:spPr bwMode="auto">
          <a:xfrm>
            <a:off x="4355976" y="1340768"/>
            <a:ext cx="4587974" cy="53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DUNDUS\Desktop\IMG_20190530_102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6" y="1340768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259632" y="188640"/>
            <a:ext cx="7172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KIRÁLYLÁNY ÉS A KÍÍÍRÁLY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1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UNDUS\Desktop\IMG_20190530_101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55926" cy="55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DUNDUS\Desktop\IMG_20190530_101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93" y="270903"/>
            <a:ext cx="4148235" cy="55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87624" y="218739"/>
            <a:ext cx="183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KULUP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884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27784" y="148174"/>
            <a:ext cx="4203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MEGÉRKEZTÜNK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UNDUS\Desktop\IMG_20190530_101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46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2276872"/>
            <a:ext cx="94609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  <a:p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hu-HU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„</a:t>
            </a:r>
            <a:r>
              <a:rPr lang="hu-HU" sz="66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hu-HU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”</a:t>
            </a:r>
            <a:endParaRPr lang="hu-HU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884368" y="1196752"/>
            <a:ext cx="58381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Á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</a:p>
          <a:p>
            <a:r>
              <a:rPr lang="hu-HU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128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UNDUS\Desktop\IMG_20190530_101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842"/>
            <a:ext cx="4366373" cy="58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DUNDUS\Desktop\IMG_20190530_10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82" y="0"/>
            <a:ext cx="4337518" cy="57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19672" y="100512"/>
            <a:ext cx="2036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	 </a:t>
            </a:r>
            <a:r>
              <a:rPr lang="hu-HU" sz="32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„</a:t>
            </a:r>
            <a:r>
              <a:rPr lang="hu-HU" sz="5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r>
              <a:rPr lang="hu-HU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”</a:t>
            </a:r>
            <a:endParaRPr lang="hu-HU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49158" y="5949280"/>
            <a:ext cx="2052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GRÁCIA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19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UNDUS\Desktop\IMG_20190530_102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6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99592" y="980728"/>
            <a:ext cx="5437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Ó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  <a:p>
            <a:r>
              <a:rPr lang="hu-HU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6130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UNDUS\Desktop\IMG_20190530_102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4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UNDUS\Desktop\IMG_20190530_102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4694"/>
            <a:ext cx="8244408" cy="61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31840" y="0"/>
            <a:ext cx="2760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BARÁTSÁG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47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UNDUS\Desktop\IMG_20190530_102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02" y="332656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DUNDUS\Desktop\IMG_20190530_102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" y="332656"/>
            <a:ext cx="446196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UNDUS\Desktop\IMG_20190530_1022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/>
          <a:stretch/>
        </p:blipFill>
        <p:spPr bwMode="auto">
          <a:xfrm>
            <a:off x="2093666" y="824518"/>
            <a:ext cx="5309921" cy="60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40489" y="116632"/>
            <a:ext cx="3820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RÉKA BOLDOG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4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UNDUS\Desktop\IMG_20190530_102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394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548680"/>
            <a:ext cx="202491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ITT A </a:t>
            </a: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VÉGE,</a:t>
            </a: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FUSS EL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VÉLE…..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26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NDUS\Desktop\IMG_20190530_091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6"/>
          <a:stretch/>
        </p:blipFill>
        <p:spPr bwMode="auto">
          <a:xfrm>
            <a:off x="1883325" y="854922"/>
            <a:ext cx="5208956" cy="60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16480" y="147036"/>
            <a:ext cx="4443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CSAK MEZÍTLÁB…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237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UNDUS\Desktop\IMG_20190530_093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796136" y="548680"/>
            <a:ext cx="264367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EGYSZER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VOLT,</a:t>
            </a:r>
          </a:p>
          <a:p>
            <a:endParaRPr lang="hu-HU" sz="40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HOL NEM </a:t>
            </a:r>
          </a:p>
          <a:p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hu-HU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VOLT…..</a:t>
            </a:r>
            <a:endParaRPr lang="hu-HU" sz="4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277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UNDUS\Desktop\IMG_20190530_091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53" y="0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UNDUS\Desktop\IMG_20190530_091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6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UNDUS\Desktop\IMG_20190530_091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45" y="1"/>
            <a:ext cx="5128035" cy="68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4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UNDUS\Desktop\IMG_20190530_091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69</Words>
  <Application>Microsoft Office PowerPoint</Application>
  <PresentationFormat>Diavetítés a képernyőre (4:3 oldalarány)</PresentationFormat>
  <Paragraphs>57</Paragraphs>
  <Slides>37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DUNDUS</dc:creator>
  <cp:lastModifiedBy>Vki</cp:lastModifiedBy>
  <cp:revision>25</cp:revision>
  <dcterms:created xsi:type="dcterms:W3CDTF">2019-05-30T16:07:12Z</dcterms:created>
  <dcterms:modified xsi:type="dcterms:W3CDTF">2019-06-05T08:52:57Z</dcterms:modified>
</cp:coreProperties>
</file>