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36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90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18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389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002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412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427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346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182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87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782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BDBCC-45EB-4B1A-92BF-BC2A91832B0A}" type="datetimeFigureOut">
              <a:rPr lang="hu-HU" smtClean="0"/>
              <a:t>2020. 03. 17.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4995-3793-4732-BE1F-C8EF50EB4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479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7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7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8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Törtrész - gyakorlás</a:t>
            </a:r>
            <a:endParaRPr lang="hu-HU" sz="8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4000" smtClean="0"/>
              <a:t>Válaszd ki </a:t>
            </a:r>
            <a:r>
              <a:rPr lang="hu-HU" sz="4000" dirty="0" smtClean="0"/>
              <a:t>a helyes megoldást!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6953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66618" y="1145309"/>
            <a:ext cx="965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pitchFamily="82" charset="0"/>
              </a:rPr>
              <a:t>JÓ MEGOLDÁS! Így tovább!</a:t>
            </a:r>
            <a:endParaRPr lang="hu-HU" sz="54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Jobbra nyíl 2">
            <a:hlinkClick r:id="rId2" action="ppaction://hlinksldjump"/>
          </p:cNvPr>
          <p:cNvSpPr/>
          <p:nvPr/>
        </p:nvSpPr>
        <p:spPr>
          <a:xfrm>
            <a:off x="3620655" y="2900218"/>
            <a:ext cx="4858327" cy="157941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419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zövegdoboz 1"/>
              <p:cNvSpPr txBox="1"/>
              <p:nvPr/>
            </p:nvSpPr>
            <p:spPr>
              <a:xfrm>
                <a:off x="2272143" y="895926"/>
                <a:ext cx="7084291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5. ) Mennyi 4200 kg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része?</a:t>
                </a:r>
                <a:endParaRPr lang="hu-HU" sz="36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143" y="895926"/>
                <a:ext cx="7084291" cy="8899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zövegdoboz 2">
            <a:hlinkClick r:id="rId6" action="ppaction://hlinksldjump"/>
          </p:cNvPr>
          <p:cNvSpPr txBox="1"/>
          <p:nvPr/>
        </p:nvSpPr>
        <p:spPr>
          <a:xfrm>
            <a:off x="544946" y="2318449"/>
            <a:ext cx="3509818" cy="1323439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hu-HU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3600 kg</a:t>
            </a:r>
            <a:endParaRPr lang="hu-HU" sz="8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Szövegdoboz 3">
            <a:hlinkClick r:id="rId8" action="ppaction://hlinksldjump"/>
          </p:cNvPr>
          <p:cNvSpPr txBox="1"/>
          <p:nvPr/>
        </p:nvSpPr>
        <p:spPr>
          <a:xfrm>
            <a:off x="7315200" y="2541771"/>
            <a:ext cx="3897745" cy="1323439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4000 kg</a:t>
            </a:r>
          </a:p>
        </p:txBody>
      </p:sp>
      <p:sp>
        <p:nvSpPr>
          <p:cNvPr id="5" name="Szövegdoboz 4">
            <a:hlinkClick r:id="rId8" action="ppaction://hlinksldjump"/>
          </p:cNvPr>
          <p:cNvSpPr txBox="1"/>
          <p:nvPr/>
        </p:nvSpPr>
        <p:spPr>
          <a:xfrm>
            <a:off x="3634508" y="4088533"/>
            <a:ext cx="3680692" cy="1323439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4900 kg</a:t>
            </a:r>
          </a:p>
        </p:txBody>
      </p:sp>
    </p:spTree>
    <p:extLst>
      <p:ext uri="{BB962C8B-B14F-4D97-AF65-F5344CB8AC3E}">
        <p14:creationId xmlns:p14="http://schemas.microsoft.com/office/powerpoint/2010/main" val="32382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66618" y="1145309"/>
            <a:ext cx="965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pitchFamily="82" charset="0"/>
              </a:rPr>
              <a:t>JÓ MEGOLDÁS! Így tovább!</a:t>
            </a:r>
            <a:endParaRPr lang="hu-HU" sz="5400" dirty="0">
              <a:ln w="0"/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Jobbra nyíl 2">
            <a:hlinkClick r:id="rId2" action="ppaction://hlinksldjump"/>
          </p:cNvPr>
          <p:cNvSpPr/>
          <p:nvPr/>
        </p:nvSpPr>
        <p:spPr>
          <a:xfrm>
            <a:off x="3629891" y="3038764"/>
            <a:ext cx="4858327" cy="1579418"/>
          </a:xfrm>
          <a:prstGeom prst="rightArrow">
            <a:avLst/>
          </a:prstGeom>
          <a:ln w="57150"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044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zövegdoboz 1"/>
              <p:cNvSpPr txBox="1"/>
              <p:nvPr/>
            </p:nvSpPr>
            <p:spPr>
              <a:xfrm>
                <a:off x="2272143" y="895926"/>
                <a:ext cx="7084291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6. ) Mennyi 2 nap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része?</a:t>
                </a:r>
                <a:endParaRPr lang="hu-HU" sz="36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143" y="895926"/>
                <a:ext cx="7084291" cy="8899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zövegdoboz 2">
            <a:hlinkClick r:id="rId6" action="ppaction://hlinksldjump"/>
          </p:cNvPr>
          <p:cNvSpPr txBox="1"/>
          <p:nvPr/>
        </p:nvSpPr>
        <p:spPr>
          <a:xfrm>
            <a:off x="4576615" y="4409072"/>
            <a:ext cx="2475345" cy="1323439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hu-HU" sz="8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9</a:t>
            </a:r>
            <a:r>
              <a:rPr lang="hu-HU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óra</a:t>
            </a:r>
            <a:endParaRPr lang="hu-HU" sz="8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Szövegdoboz 3">
            <a:hlinkClick r:id="rId8" action="ppaction://hlinksldjump"/>
          </p:cNvPr>
          <p:cNvSpPr txBox="1"/>
          <p:nvPr/>
        </p:nvSpPr>
        <p:spPr>
          <a:xfrm>
            <a:off x="8044871" y="2663494"/>
            <a:ext cx="3168074" cy="1323439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18 óra</a:t>
            </a:r>
          </a:p>
        </p:txBody>
      </p:sp>
      <p:sp>
        <p:nvSpPr>
          <p:cNvPr id="5" name="Szövegdoboz 4">
            <a:hlinkClick r:id="rId6" action="ppaction://hlinksldjump"/>
          </p:cNvPr>
          <p:cNvSpPr txBox="1"/>
          <p:nvPr/>
        </p:nvSpPr>
        <p:spPr>
          <a:xfrm>
            <a:off x="364835" y="2312416"/>
            <a:ext cx="3154219" cy="1323439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16 óra</a:t>
            </a:r>
          </a:p>
        </p:txBody>
      </p:sp>
    </p:spTree>
    <p:extLst>
      <p:ext uri="{BB962C8B-B14F-4D97-AF65-F5344CB8AC3E}">
        <p14:creationId xmlns:p14="http://schemas.microsoft.com/office/powerpoint/2010/main" val="357608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66618" y="1145309"/>
            <a:ext cx="10575637" cy="92333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hu-HU" sz="54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pitchFamily="82" charset="0"/>
              </a:rPr>
              <a:t>GRATULÁLOK! MEGCSINÁLTAD!</a:t>
            </a:r>
            <a:endParaRPr lang="hu-HU" sz="5400" dirty="0">
              <a:ln w="0"/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406" y="2515971"/>
            <a:ext cx="4294533" cy="385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73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zövegdoboz 1"/>
              <p:cNvSpPr txBox="1"/>
              <p:nvPr/>
            </p:nvSpPr>
            <p:spPr>
              <a:xfrm>
                <a:off x="2272143" y="895926"/>
                <a:ext cx="7084291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1. ) Mennyi 200 kg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része?</a:t>
                </a:r>
                <a:endParaRPr lang="hu-HU" sz="36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143" y="895926"/>
                <a:ext cx="7084291" cy="8781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zövegdoboz 2">
            <a:hlinkClick r:id="rId3" action="ppaction://hlinksldjump"/>
          </p:cNvPr>
          <p:cNvSpPr txBox="1"/>
          <p:nvPr/>
        </p:nvSpPr>
        <p:spPr>
          <a:xfrm>
            <a:off x="544946" y="2318449"/>
            <a:ext cx="247534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20 kg</a:t>
            </a:r>
            <a:endParaRPr lang="hu-HU" sz="8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Szövegdoboz 3">
            <a:hlinkClick r:id="rId3" action="ppaction://hlinksldjump"/>
          </p:cNvPr>
          <p:cNvSpPr txBox="1"/>
          <p:nvPr/>
        </p:nvSpPr>
        <p:spPr>
          <a:xfrm>
            <a:off x="8044871" y="2663494"/>
            <a:ext cx="247534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dk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hu-HU" dirty="0"/>
              <a:t>50 kg</a:t>
            </a:r>
          </a:p>
        </p:txBody>
      </p:sp>
      <p:sp>
        <p:nvSpPr>
          <p:cNvPr id="5" name="Szövegdoboz 4">
            <a:hlinkClick r:id="rId4" action="ppaction://hlinksldjump"/>
          </p:cNvPr>
          <p:cNvSpPr txBox="1"/>
          <p:nvPr/>
        </p:nvSpPr>
        <p:spPr>
          <a:xfrm>
            <a:off x="4576617" y="3986933"/>
            <a:ext cx="247534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dk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hu-HU" dirty="0"/>
              <a:t>40 kg</a:t>
            </a:r>
          </a:p>
        </p:txBody>
      </p:sp>
    </p:spTree>
    <p:extLst>
      <p:ext uri="{BB962C8B-B14F-4D97-AF65-F5344CB8AC3E}">
        <p14:creationId xmlns:p14="http://schemas.microsoft.com/office/powerpoint/2010/main" val="69476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66618" y="1145309"/>
            <a:ext cx="965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pitchFamily="82" charset="0"/>
              </a:rPr>
              <a:t>JÓ MEGOLDÁS! Így tovább!</a:t>
            </a:r>
            <a:endParaRPr lang="hu-HU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Jobbra nyíl 2">
            <a:hlinkClick r:id="rId2" action="ppaction://hlinksldjump"/>
          </p:cNvPr>
          <p:cNvSpPr/>
          <p:nvPr/>
        </p:nvSpPr>
        <p:spPr>
          <a:xfrm>
            <a:off x="3620655" y="2900218"/>
            <a:ext cx="4858327" cy="1579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018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068945" y="1182255"/>
            <a:ext cx="78047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lgerian" panose="04020705040A02060702" pitchFamily="82" charset="0"/>
              </a:rPr>
              <a:t>SAJNOS ROSSZ VÁLASZ!</a:t>
            </a:r>
          </a:p>
          <a:p>
            <a:endParaRPr lang="hu-HU" dirty="0"/>
          </a:p>
        </p:txBody>
      </p:sp>
      <p:sp>
        <p:nvSpPr>
          <p:cNvPr id="3" name="Kanyar felfelé 2">
            <a:hlinkClick r:id="rId2" action="ppaction://hlinksldjump"/>
          </p:cNvPr>
          <p:cNvSpPr/>
          <p:nvPr/>
        </p:nvSpPr>
        <p:spPr>
          <a:xfrm>
            <a:off x="7370617" y="1828586"/>
            <a:ext cx="4341091" cy="399955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809" y="2216727"/>
            <a:ext cx="3478645" cy="347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3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/>
              <p:cNvSpPr txBox="1"/>
              <p:nvPr/>
            </p:nvSpPr>
            <p:spPr>
              <a:xfrm>
                <a:off x="2272143" y="895926"/>
                <a:ext cx="7084291" cy="928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36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2</a:t>
                </a:r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. ) Mennyi 200 kg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része?</a:t>
                </a:r>
                <a:endParaRPr lang="hu-HU" sz="36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143" y="895926"/>
                <a:ext cx="7084291" cy="9282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zövegdoboz 6">
            <a:hlinkClick r:id="rId3" action="ppaction://hlinksldjump"/>
          </p:cNvPr>
          <p:cNvSpPr txBox="1"/>
          <p:nvPr/>
        </p:nvSpPr>
        <p:spPr>
          <a:xfrm>
            <a:off x="544946" y="2318449"/>
            <a:ext cx="2475345" cy="1323439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8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8</a:t>
            </a:r>
            <a:r>
              <a:rPr lang="hu-HU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0 kg</a:t>
            </a:r>
            <a:endParaRPr lang="hu-HU" sz="8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Szövegdoboz 7">
            <a:hlinkClick r:id="rId4" action="ppaction://hlinksldjump"/>
          </p:cNvPr>
          <p:cNvSpPr txBox="1"/>
          <p:nvPr/>
        </p:nvSpPr>
        <p:spPr>
          <a:xfrm>
            <a:off x="8044871" y="2663494"/>
            <a:ext cx="3168074" cy="1323439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120 kg</a:t>
            </a:r>
          </a:p>
        </p:txBody>
      </p:sp>
      <p:sp>
        <p:nvSpPr>
          <p:cNvPr id="9" name="Szövegdoboz 8">
            <a:hlinkClick r:id="rId3" action="ppaction://hlinksldjump"/>
          </p:cNvPr>
          <p:cNvSpPr txBox="1"/>
          <p:nvPr/>
        </p:nvSpPr>
        <p:spPr>
          <a:xfrm>
            <a:off x="4576617" y="3986933"/>
            <a:ext cx="3154219" cy="1323439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100 kg</a:t>
            </a:r>
          </a:p>
        </p:txBody>
      </p:sp>
    </p:spTree>
    <p:extLst>
      <p:ext uri="{BB962C8B-B14F-4D97-AF65-F5344CB8AC3E}">
        <p14:creationId xmlns:p14="http://schemas.microsoft.com/office/powerpoint/2010/main" val="222185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766618" y="1145309"/>
            <a:ext cx="965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dirty="0" smtClean="0">
                <a:ln w="0">
                  <a:solidFill>
                    <a:srgbClr val="00B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pitchFamily="82" charset="0"/>
              </a:rPr>
              <a:t>JÓ MEGOLDÁS! Így tovább!</a:t>
            </a:r>
            <a:endParaRPr lang="hu-HU" sz="5400" dirty="0">
              <a:ln w="0">
                <a:solidFill>
                  <a:srgbClr val="00B050"/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4" name="Jobbra nyíl 3">
            <a:hlinkClick r:id="rId2" action="ppaction://hlinksldjump"/>
          </p:cNvPr>
          <p:cNvSpPr/>
          <p:nvPr/>
        </p:nvSpPr>
        <p:spPr>
          <a:xfrm>
            <a:off x="3620655" y="2900218"/>
            <a:ext cx="4858327" cy="157941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731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zövegdoboz 1"/>
              <p:cNvSpPr txBox="1"/>
              <p:nvPr/>
            </p:nvSpPr>
            <p:spPr>
              <a:xfrm>
                <a:off x="2272143" y="895926"/>
                <a:ext cx="7084291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3. ) Mennyi 1200 km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része?</a:t>
                </a:r>
                <a:endParaRPr lang="hu-HU" sz="36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143" y="895926"/>
                <a:ext cx="7084291" cy="8899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zövegdoboz 2">
            <a:hlinkClick r:id="rId3" action="ppaction://hlinksldjump"/>
          </p:cNvPr>
          <p:cNvSpPr txBox="1"/>
          <p:nvPr/>
        </p:nvSpPr>
        <p:spPr>
          <a:xfrm>
            <a:off x="544946" y="2318449"/>
            <a:ext cx="3777672" cy="1323439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600 km</a:t>
            </a:r>
            <a:endParaRPr lang="hu-HU" sz="8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Szövegdoboz 3">
            <a:hlinkClick r:id="rId3" action="ppaction://hlinksldjump"/>
          </p:cNvPr>
          <p:cNvSpPr txBox="1"/>
          <p:nvPr/>
        </p:nvSpPr>
        <p:spPr>
          <a:xfrm>
            <a:off x="8044871" y="2663494"/>
            <a:ext cx="3168074" cy="1323439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200 kg</a:t>
            </a:r>
          </a:p>
        </p:txBody>
      </p:sp>
      <p:sp>
        <p:nvSpPr>
          <p:cNvPr id="5" name="Szövegdoboz 4">
            <a:hlinkClick r:id="rId4" action="ppaction://hlinksldjump"/>
          </p:cNvPr>
          <p:cNvSpPr txBox="1"/>
          <p:nvPr/>
        </p:nvSpPr>
        <p:spPr>
          <a:xfrm>
            <a:off x="3881578" y="4485697"/>
            <a:ext cx="3865419" cy="1323439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200 km</a:t>
            </a:r>
          </a:p>
        </p:txBody>
      </p:sp>
    </p:spTree>
    <p:extLst>
      <p:ext uri="{BB962C8B-B14F-4D97-AF65-F5344CB8AC3E}">
        <p14:creationId xmlns:p14="http://schemas.microsoft.com/office/powerpoint/2010/main" val="329145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66618" y="1145309"/>
            <a:ext cx="965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pitchFamily="82" charset="0"/>
              </a:rPr>
              <a:t>JÓ MEGOLDÁS! Így tovább!</a:t>
            </a:r>
            <a:endParaRPr lang="hu-HU" sz="5400" dirty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Jobbra nyíl 2">
            <a:hlinkClick r:id="rId2" action="ppaction://hlinksldjump"/>
          </p:cNvPr>
          <p:cNvSpPr/>
          <p:nvPr/>
        </p:nvSpPr>
        <p:spPr>
          <a:xfrm>
            <a:off x="3620655" y="2900218"/>
            <a:ext cx="4858327" cy="1579418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432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zövegdoboz 1"/>
              <p:cNvSpPr txBox="1"/>
              <p:nvPr/>
            </p:nvSpPr>
            <p:spPr>
              <a:xfrm>
                <a:off x="2272143" y="895926"/>
                <a:ext cx="7084291" cy="890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36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4</a:t>
                </a:r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. ) Mennyi 1200 km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hu-HU" sz="3600" b="1" i="1" smtClean="0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hu-HU" sz="3600" b="1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része?</a:t>
                </a:r>
                <a:endParaRPr lang="hu-HU" sz="36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143" y="895926"/>
                <a:ext cx="7084291" cy="8907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zövegdoboz 2">
            <a:hlinkClick r:id="rId6" action="ppaction://hlinksldjump"/>
          </p:cNvPr>
          <p:cNvSpPr txBox="1"/>
          <p:nvPr/>
        </p:nvSpPr>
        <p:spPr>
          <a:xfrm>
            <a:off x="544946" y="2318449"/>
            <a:ext cx="3620654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pPr algn="ctr"/>
            <a:r>
              <a:rPr lang="hu-HU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1400 kg</a:t>
            </a:r>
            <a:endParaRPr lang="hu-HU" sz="8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Szövegdoboz 3">
            <a:hlinkClick r:id="rId7" action="ppaction://hlinksldjump"/>
          </p:cNvPr>
          <p:cNvSpPr txBox="1"/>
          <p:nvPr/>
        </p:nvSpPr>
        <p:spPr>
          <a:xfrm>
            <a:off x="7730836" y="2663494"/>
            <a:ext cx="4285673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1400 km</a:t>
            </a:r>
          </a:p>
        </p:txBody>
      </p:sp>
      <p:sp>
        <p:nvSpPr>
          <p:cNvPr id="5" name="Szövegdoboz 4">
            <a:hlinkClick r:id="rId6" action="ppaction://hlinksldjump"/>
          </p:cNvPr>
          <p:cNvSpPr txBox="1"/>
          <p:nvPr/>
        </p:nvSpPr>
        <p:spPr>
          <a:xfrm>
            <a:off x="3807687" y="4518699"/>
            <a:ext cx="4013201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8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hu-HU" dirty="0"/>
              <a:t>1000 km</a:t>
            </a:r>
          </a:p>
        </p:txBody>
      </p:sp>
    </p:spTree>
    <p:extLst>
      <p:ext uri="{BB962C8B-B14F-4D97-AF65-F5344CB8AC3E}">
        <p14:creationId xmlns:p14="http://schemas.microsoft.com/office/powerpoint/2010/main" val="12246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119</Words>
  <Application>Microsoft Office PowerPoint</Application>
  <PresentationFormat>Szélesvásznú</PresentationFormat>
  <Paragraphs>33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Algerian</vt:lpstr>
      <vt:lpstr>Arial</vt:lpstr>
      <vt:lpstr>Calibri</vt:lpstr>
      <vt:lpstr>Calibri Light</vt:lpstr>
      <vt:lpstr>Cambria Math</vt:lpstr>
      <vt:lpstr>Office-téma</vt:lpstr>
      <vt:lpstr>Törtrész - gyakorlás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Törtrész gyakorlás</dc:title>
  <dc:creator>Slánicz Katalin</dc:creator>
  <cp:lastModifiedBy>Slánicz Katalin</cp:lastModifiedBy>
  <cp:revision>14</cp:revision>
  <dcterms:created xsi:type="dcterms:W3CDTF">2020-03-17T09:10:32Z</dcterms:created>
  <dcterms:modified xsi:type="dcterms:W3CDTF">2020-03-17T19:06:28Z</dcterms:modified>
</cp:coreProperties>
</file>