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8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9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1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6964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0457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49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45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5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5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1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7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7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4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6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flaticon.com/icon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26" y="2156326"/>
            <a:ext cx="5826719" cy="1646302"/>
          </a:xfrm>
        </p:spPr>
        <p:txBody>
          <a:bodyPr/>
          <a:lstStyle/>
          <a:p>
            <a:r>
              <a:rPr dirty="0" err="1"/>
              <a:t>Sorrendbe</a:t>
            </a:r>
            <a:r>
              <a:rPr dirty="0"/>
              <a:t> </a:t>
            </a:r>
            <a:r>
              <a:rPr dirty="0" err="1"/>
              <a:t>rakás</a:t>
            </a:r>
            <a:r>
              <a:rPr dirty="0"/>
              <a:t> </a:t>
            </a:r>
            <a:r>
              <a:rPr dirty="0" err="1"/>
              <a:t>játék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61" y="418531"/>
            <a:ext cx="6842079" cy="1320800"/>
          </a:xfrm>
        </p:spPr>
        <p:txBody>
          <a:bodyPr/>
          <a:lstStyle/>
          <a:p>
            <a:r>
              <a:rPr dirty="0" err="1"/>
              <a:t>Feladat</a:t>
            </a:r>
            <a:r>
              <a:rPr dirty="0"/>
              <a:t> 1 – </a:t>
            </a:r>
            <a:r>
              <a:rPr dirty="0" err="1" smtClean="0"/>
              <a:t>Szendvics</a:t>
            </a:r>
            <a:r>
              <a:rPr lang="hu-HU" dirty="0" smtClean="0"/>
              <a:t> - készítése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27461" y="976573"/>
            <a:ext cx="799758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/>
              <a:t>Elemek</a:t>
            </a:r>
            <a:r>
              <a:rPr dirty="0"/>
              <a:t> </a:t>
            </a:r>
            <a:r>
              <a:rPr dirty="0" err="1"/>
              <a:t>sorrendben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Kenyér</a:t>
            </a:r>
            <a:endParaRPr dirty="0"/>
          </a:p>
          <a:p>
            <a:r>
              <a:rPr dirty="0"/>
              <a:t>- </a:t>
            </a:r>
            <a:r>
              <a:rPr dirty="0" err="1"/>
              <a:t>Sonka</a:t>
            </a:r>
            <a:endParaRPr dirty="0"/>
          </a:p>
          <a:p>
            <a:r>
              <a:rPr dirty="0"/>
              <a:t>- </a:t>
            </a:r>
            <a:r>
              <a:rPr dirty="0" err="1"/>
              <a:t>Sajt</a:t>
            </a:r>
            <a:endParaRPr dirty="0"/>
          </a:p>
          <a:p>
            <a:r>
              <a:rPr dirty="0"/>
              <a:t>- </a:t>
            </a:r>
            <a:r>
              <a:rPr dirty="0" err="1"/>
              <a:t>Saláta</a:t>
            </a:r>
            <a:endParaRPr dirty="0"/>
          </a:p>
          <a:p>
            <a:r>
              <a:rPr dirty="0"/>
              <a:t>- </a:t>
            </a:r>
            <a:r>
              <a:rPr dirty="0" err="1" smtClean="0"/>
              <a:t>Kenyér</a:t>
            </a:r>
            <a:endParaRPr dirty="0"/>
          </a:p>
          <a:p>
            <a:r>
              <a:rPr dirty="0" err="1"/>
              <a:t>Animáció</a:t>
            </a:r>
            <a:r>
              <a:rPr dirty="0"/>
              <a:t>: </a:t>
            </a:r>
            <a:r>
              <a:rPr dirty="0" err="1"/>
              <a:t>Kattintásra</a:t>
            </a:r>
            <a:r>
              <a:rPr dirty="0"/>
              <a:t> </a:t>
            </a:r>
            <a:r>
              <a:rPr dirty="0" err="1"/>
              <a:t>jelenjenek</a:t>
            </a:r>
            <a:r>
              <a:rPr dirty="0"/>
              <a:t> meg a </a:t>
            </a:r>
            <a:r>
              <a:rPr dirty="0" err="1"/>
              <a:t>helyes</a:t>
            </a:r>
            <a:r>
              <a:rPr dirty="0"/>
              <a:t> </a:t>
            </a:r>
            <a:r>
              <a:rPr dirty="0" err="1"/>
              <a:t>sorrendben</a:t>
            </a:r>
            <a:r>
              <a:rPr dirty="0"/>
              <a:t>.</a:t>
            </a:r>
          </a:p>
          <a:p>
            <a:r>
              <a:rPr dirty="0" err="1"/>
              <a:t>Utolsó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: „</a:t>
            </a:r>
            <a:r>
              <a:rPr dirty="0" err="1"/>
              <a:t>Így</a:t>
            </a:r>
            <a:r>
              <a:rPr dirty="0"/>
              <a:t> </a:t>
            </a:r>
            <a:r>
              <a:rPr dirty="0" err="1"/>
              <a:t>készül</a:t>
            </a:r>
            <a:r>
              <a:rPr dirty="0"/>
              <a:t> a </a:t>
            </a:r>
            <a:r>
              <a:rPr dirty="0" err="1"/>
              <a:t>finom</a:t>
            </a:r>
            <a:r>
              <a:rPr dirty="0"/>
              <a:t> </a:t>
            </a:r>
            <a:r>
              <a:rPr dirty="0" err="1"/>
              <a:t>szendvics</a:t>
            </a:r>
            <a:r>
              <a:rPr dirty="0"/>
              <a:t>!”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621" y="3553088"/>
            <a:ext cx="1302231" cy="130223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787" y="3372087"/>
            <a:ext cx="1552290" cy="155229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213" y="3474336"/>
            <a:ext cx="1459736" cy="145973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84" y="3326486"/>
            <a:ext cx="1643489" cy="1643489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351" y="1209964"/>
            <a:ext cx="1232998" cy="1232998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389" y="3326487"/>
            <a:ext cx="1643489" cy="1643489"/>
          </a:xfrm>
          <a:prstGeom prst="rect">
            <a:avLst/>
          </a:prstGeom>
        </p:spPr>
      </p:pic>
      <p:sp>
        <p:nvSpPr>
          <p:cNvPr id="11" name="Téglalap 10"/>
          <p:cNvSpPr/>
          <p:nvPr/>
        </p:nvSpPr>
        <p:spPr>
          <a:xfrm>
            <a:off x="1112617" y="5347645"/>
            <a:ext cx="64540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Így készül a finom szendvics!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8954" y="572272"/>
            <a:ext cx="646843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Készítsd el a folyamatokat</a:t>
            </a:r>
          </a:p>
          <a:p>
            <a:pPr algn="ctr"/>
            <a:r>
              <a:rPr lang="hu-HU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bemutató </a:t>
            </a:r>
          </a:p>
          <a:p>
            <a:pPr algn="ctr"/>
            <a:r>
              <a:rPr lang="hu-HU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animációkat a </a:t>
            </a:r>
          </a:p>
          <a:p>
            <a:pPr algn="ctr"/>
            <a:r>
              <a:rPr lang="hu-HU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megfelelő sorrendben!</a:t>
            </a:r>
            <a:endParaRPr lang="hu-HU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468954" y="3486667"/>
            <a:ext cx="72508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 képeket innen tudod letölteni:</a:t>
            </a:r>
          </a:p>
        </p:txBody>
      </p:sp>
      <p:pic>
        <p:nvPicPr>
          <p:cNvPr id="6" name="Kép 5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520" y="4675181"/>
            <a:ext cx="3407474" cy="783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93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76645"/>
            <a:ext cx="3948753" cy="591403"/>
          </a:xfrm>
        </p:spPr>
        <p:txBody>
          <a:bodyPr>
            <a:normAutofit fontScale="90000"/>
          </a:bodyPr>
          <a:lstStyle/>
          <a:p>
            <a:r>
              <a:rPr lang="hu-HU" dirty="0"/>
              <a:t>Feladat 2 – Űrutazás</a:t>
            </a:r>
            <a:br>
              <a:rPr lang="hu-HU"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609599" y="1138645"/>
            <a:ext cx="608690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/>
              <a:t>Elemek</a:t>
            </a:r>
            <a:r>
              <a:rPr dirty="0"/>
              <a:t> </a:t>
            </a:r>
            <a:r>
              <a:rPr dirty="0" err="1"/>
              <a:t>sorrendben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Rakéta</a:t>
            </a:r>
            <a:r>
              <a:rPr dirty="0"/>
              <a:t> </a:t>
            </a:r>
            <a:r>
              <a:rPr dirty="0" err="1" smtClean="0"/>
              <a:t>indítás</a:t>
            </a:r>
            <a:r>
              <a:rPr lang="hu-HU" dirty="0"/>
              <a:t> (</a:t>
            </a:r>
            <a:r>
              <a:rPr lang="hu-HU" dirty="0" err="1"/>
              <a:t>rocket</a:t>
            </a:r>
            <a:r>
              <a:rPr lang="hu-HU" dirty="0"/>
              <a:t> </a:t>
            </a:r>
            <a:r>
              <a:rPr lang="hu-HU" dirty="0" err="1" smtClean="0"/>
              <a:t>launch</a:t>
            </a:r>
            <a:r>
              <a:rPr lang="hu-HU" dirty="0" smtClean="0"/>
              <a:t>)</a:t>
            </a:r>
            <a:endParaRPr dirty="0"/>
          </a:p>
          <a:p>
            <a:r>
              <a:rPr dirty="0"/>
              <a:t>- </a:t>
            </a:r>
            <a:r>
              <a:rPr dirty="0" err="1"/>
              <a:t>Pályára</a:t>
            </a:r>
            <a:r>
              <a:rPr dirty="0"/>
              <a:t> </a:t>
            </a:r>
            <a:r>
              <a:rPr dirty="0" err="1" smtClean="0"/>
              <a:t>állás</a:t>
            </a:r>
            <a:r>
              <a:rPr lang="hu-HU" dirty="0"/>
              <a:t> (</a:t>
            </a:r>
            <a:r>
              <a:rPr lang="hu-HU" dirty="0" err="1"/>
              <a:t>orbit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 smtClean="0"/>
              <a:t>earth</a:t>
            </a:r>
            <a:r>
              <a:rPr lang="hu-HU" dirty="0" smtClean="0"/>
              <a:t>)</a:t>
            </a:r>
            <a:endParaRPr dirty="0"/>
          </a:p>
          <a:p>
            <a:r>
              <a:rPr dirty="0"/>
              <a:t>- </a:t>
            </a:r>
            <a:r>
              <a:rPr dirty="0" err="1"/>
              <a:t>Holdra</a:t>
            </a:r>
            <a:r>
              <a:rPr dirty="0"/>
              <a:t> </a:t>
            </a:r>
            <a:r>
              <a:rPr dirty="0" err="1" smtClean="0"/>
              <a:t>szállás</a:t>
            </a:r>
            <a:r>
              <a:rPr lang="hu-HU" dirty="0"/>
              <a:t> (</a:t>
            </a:r>
            <a:r>
              <a:rPr lang="hu-HU" dirty="0" err="1"/>
              <a:t>moon</a:t>
            </a:r>
            <a:r>
              <a:rPr lang="hu-HU" dirty="0"/>
              <a:t> </a:t>
            </a:r>
            <a:r>
              <a:rPr lang="hu-HU" dirty="0" err="1" smtClean="0"/>
              <a:t>landing</a:t>
            </a:r>
            <a:r>
              <a:rPr lang="hu-HU" dirty="0" smtClean="0"/>
              <a:t>)</a:t>
            </a:r>
            <a:endParaRPr dirty="0"/>
          </a:p>
          <a:p>
            <a:r>
              <a:rPr dirty="0"/>
              <a:t>- </a:t>
            </a:r>
            <a:r>
              <a:rPr dirty="0" err="1" smtClean="0"/>
              <a:t>Hazatérés</a:t>
            </a:r>
            <a:r>
              <a:rPr lang="hu-HU" dirty="0"/>
              <a:t> (</a:t>
            </a:r>
            <a:r>
              <a:rPr lang="hu-HU" dirty="0" err="1" smtClean="0"/>
              <a:t>landing</a:t>
            </a:r>
            <a:r>
              <a:rPr lang="hu-HU" dirty="0" smtClean="0"/>
              <a:t>)</a:t>
            </a:r>
            <a:endParaRPr dirty="0"/>
          </a:p>
          <a:p>
            <a:r>
              <a:rPr dirty="0" err="1" smtClean="0"/>
              <a:t>Animáció</a:t>
            </a:r>
            <a:r>
              <a:rPr dirty="0"/>
              <a:t>: </a:t>
            </a:r>
            <a:r>
              <a:rPr dirty="0" err="1"/>
              <a:t>Mozgásútvonal</a:t>
            </a:r>
            <a:r>
              <a:rPr dirty="0"/>
              <a:t> </a:t>
            </a:r>
            <a:r>
              <a:rPr dirty="0" err="1"/>
              <a:t>kattintásra</a:t>
            </a:r>
            <a:r>
              <a:rPr dirty="0"/>
              <a:t>.</a:t>
            </a:r>
          </a:p>
          <a:p>
            <a:r>
              <a:rPr dirty="0" err="1"/>
              <a:t>Utolsó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: „</a:t>
            </a:r>
            <a:r>
              <a:rPr dirty="0" err="1"/>
              <a:t>Sikeres</a:t>
            </a:r>
            <a:r>
              <a:rPr dirty="0"/>
              <a:t> </a:t>
            </a:r>
            <a:r>
              <a:rPr dirty="0" err="1"/>
              <a:t>küldetés</a:t>
            </a:r>
            <a:r>
              <a:rPr dirty="0"/>
              <a:t>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762000"/>
          </a:xfrm>
        </p:spPr>
        <p:txBody>
          <a:bodyPr>
            <a:normAutofit fontScale="90000"/>
          </a:bodyPr>
          <a:lstStyle/>
          <a:p>
            <a:r>
              <a:rPr lang="hu-HU" dirty="0"/>
              <a:t>Feladat 3 – Növény fejlődése</a:t>
            </a:r>
            <a:br>
              <a:rPr lang="hu-HU"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709684" y="1364776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 err="1"/>
              <a:t>Elemek</a:t>
            </a:r>
            <a:r>
              <a:rPr dirty="0"/>
              <a:t> </a:t>
            </a:r>
            <a:r>
              <a:rPr dirty="0" err="1"/>
              <a:t>sorrendben</a:t>
            </a:r>
            <a:r>
              <a:rPr dirty="0"/>
              <a:t>:</a:t>
            </a:r>
          </a:p>
          <a:p>
            <a:r>
              <a:rPr dirty="0"/>
              <a:t>- Mag</a:t>
            </a:r>
          </a:p>
          <a:p>
            <a:r>
              <a:rPr dirty="0"/>
              <a:t>- </a:t>
            </a:r>
            <a:r>
              <a:rPr dirty="0" err="1"/>
              <a:t>Csíra</a:t>
            </a:r>
            <a:endParaRPr dirty="0"/>
          </a:p>
          <a:p>
            <a:r>
              <a:rPr dirty="0"/>
              <a:t>- </a:t>
            </a:r>
            <a:r>
              <a:rPr dirty="0" err="1"/>
              <a:t>Hajtás</a:t>
            </a:r>
            <a:endParaRPr dirty="0"/>
          </a:p>
          <a:p>
            <a:r>
              <a:rPr dirty="0"/>
              <a:t>- </a:t>
            </a:r>
            <a:r>
              <a:rPr dirty="0" err="1"/>
              <a:t>Virág</a:t>
            </a:r>
            <a:endParaRPr dirty="0"/>
          </a:p>
          <a:p>
            <a:r>
              <a:rPr dirty="0"/>
              <a:t>- </a:t>
            </a:r>
            <a:r>
              <a:rPr dirty="0" err="1"/>
              <a:t>Termés</a:t>
            </a:r>
            <a:endParaRPr dirty="0"/>
          </a:p>
          <a:p>
            <a:endParaRPr dirty="0"/>
          </a:p>
          <a:p>
            <a:r>
              <a:rPr dirty="0" err="1"/>
              <a:t>Animáció</a:t>
            </a:r>
            <a:r>
              <a:rPr dirty="0"/>
              <a:t>: </a:t>
            </a:r>
            <a:r>
              <a:rPr dirty="0" err="1"/>
              <a:t>Növekedés</a:t>
            </a:r>
            <a:r>
              <a:rPr dirty="0"/>
              <a:t> </a:t>
            </a:r>
            <a:r>
              <a:rPr dirty="0" err="1"/>
              <a:t>kattintásra</a:t>
            </a:r>
            <a:r>
              <a:rPr dirty="0"/>
              <a:t>.</a:t>
            </a:r>
          </a:p>
          <a:p>
            <a:r>
              <a:rPr dirty="0" err="1"/>
              <a:t>Utolsó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: „</a:t>
            </a:r>
            <a:r>
              <a:rPr dirty="0" err="1"/>
              <a:t>Szép</a:t>
            </a:r>
            <a:r>
              <a:rPr dirty="0"/>
              <a:t> </a:t>
            </a:r>
            <a:r>
              <a:rPr dirty="0" err="1"/>
              <a:t>munkát</a:t>
            </a:r>
            <a:r>
              <a:rPr dirty="0"/>
              <a:t> </a:t>
            </a:r>
            <a:r>
              <a:rPr dirty="0" err="1"/>
              <a:t>végeztél</a:t>
            </a:r>
            <a:r>
              <a:rPr dirty="0"/>
              <a:t>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Gratulálunk!</a:t>
            </a:r>
            <a:br>
              <a:rPr lang="hu-HU"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609599" y="1468735"/>
            <a:ext cx="5240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Minden </a:t>
            </a:r>
            <a:r>
              <a:rPr dirty="0" err="1"/>
              <a:t>feladat</a:t>
            </a:r>
            <a:r>
              <a:rPr dirty="0"/>
              <a:t> </a:t>
            </a:r>
            <a:r>
              <a:rPr dirty="0" err="1"/>
              <a:t>teljesítve</a:t>
            </a:r>
            <a:r>
              <a:rPr dirty="0"/>
              <a:t>.</a:t>
            </a:r>
          </a:p>
          <a:p>
            <a:r>
              <a:rPr dirty="0" err="1"/>
              <a:t>Díszítés</a:t>
            </a:r>
            <a:r>
              <a:rPr dirty="0"/>
              <a:t>: </a:t>
            </a:r>
            <a:r>
              <a:rPr dirty="0" err="1"/>
              <a:t>csillagok</a:t>
            </a:r>
            <a:r>
              <a:rPr dirty="0"/>
              <a:t>, </a:t>
            </a:r>
            <a:r>
              <a:rPr dirty="0" err="1"/>
              <a:t>konfetti</a:t>
            </a:r>
            <a:r>
              <a:rPr dirty="0"/>
              <a:t> </a:t>
            </a:r>
            <a:r>
              <a:rPr dirty="0" err="1"/>
              <a:t>ikonok</a:t>
            </a:r>
            <a:r>
              <a:rPr dirty="0"/>
              <a:t>, </a:t>
            </a:r>
            <a:r>
              <a:rPr dirty="0" err="1"/>
              <a:t>vidám</a:t>
            </a:r>
            <a:r>
              <a:rPr dirty="0"/>
              <a:t> </a:t>
            </a:r>
            <a:r>
              <a:rPr dirty="0" err="1"/>
              <a:t>színek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382</TotalTime>
  <Words>160</Words>
  <Application>Microsoft Office PowerPoint</Application>
  <PresentationFormat>Diavetítés a képernyőre (4:3 oldalarány)</PresentationFormat>
  <Paragraphs>37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Fazetta</vt:lpstr>
      <vt:lpstr>Sorrendbe rakás játék</vt:lpstr>
      <vt:lpstr>Feladat 1 – Szendvics - készítése</vt:lpstr>
      <vt:lpstr>PowerPoint-bemutató</vt:lpstr>
      <vt:lpstr>Feladat 2 – Űrutazás </vt:lpstr>
      <vt:lpstr>Feladat 3 – Növény fejlődése </vt:lpstr>
      <vt:lpstr>Gratulálunk!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Sorrendbe rakás játék</dc:title>
  <dc:subject/>
  <dc:creator>Andrea</dc:creator>
  <cp:keywords/>
  <dc:description>generated using python-pptx</dc:description>
  <cp:lastModifiedBy>Andrea</cp:lastModifiedBy>
  <cp:revision>8</cp:revision>
  <dcterms:created xsi:type="dcterms:W3CDTF">2013-01-27T09:14:16Z</dcterms:created>
  <dcterms:modified xsi:type="dcterms:W3CDTF">2025-09-26T00:03:20Z</dcterms:modified>
  <cp:category/>
</cp:coreProperties>
</file>