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Bemutató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Ez egy mintabemutató.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