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DESZE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Határtalanul</a:t>
            </a:r>
          </a:p>
          <a:p>
            <a:r>
              <a:rPr lang="hu-HU" dirty="0"/>
              <a:t>t</a:t>
            </a:r>
            <a:r>
              <a:rPr lang="hu-HU" dirty="0" smtClean="0"/>
              <a:t>anulmányi kirándulás</a:t>
            </a:r>
          </a:p>
          <a:p>
            <a:r>
              <a:rPr lang="hu-HU" dirty="0" smtClean="0"/>
              <a:t>Székesfehérvári Munkácsy Mihály Általános Iskola 7. évfolyam, 2019.10.20.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84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DESZE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 Desze</a:t>
            </a:r>
            <a:r>
              <a:rPr lang="hu-HU" b="1" dirty="0"/>
              <a:t> </a:t>
            </a:r>
            <a:r>
              <a:rPr lang="hu-HU" dirty="0"/>
              <a:t>kis román falu a Gutin hágó és Máramarossziget között, a Mára folyó völgyében</a:t>
            </a:r>
            <a:r>
              <a:rPr lang="hu-HU" dirty="0" smtClean="0"/>
              <a:t>.</a:t>
            </a:r>
          </a:p>
          <a:p>
            <a:pPr marL="0" indent="0" algn="just">
              <a:buNone/>
            </a:pPr>
            <a:r>
              <a:rPr lang="hu-HU" dirty="0"/>
              <a:t> </a:t>
            </a:r>
            <a:r>
              <a:rPr lang="hu-HU" dirty="0" smtClean="0"/>
              <a:t> Népessége: 2002-ben </a:t>
            </a:r>
            <a:r>
              <a:rPr lang="hu-HU" dirty="0"/>
              <a:t>974 lakosából 972 volt román nemzetiségű; 888 ortodox és 40 görögkatolikus vallású.</a:t>
            </a:r>
            <a:endParaRPr lang="hu-HU" dirty="0" smtClean="0"/>
          </a:p>
          <a:p>
            <a:pPr marL="0" indent="0" algn="just">
              <a:buNone/>
            </a:pPr>
            <a:r>
              <a:rPr lang="hu-HU" dirty="0" smtClean="0"/>
              <a:t>  Ortodox </a:t>
            </a:r>
            <a:r>
              <a:rPr lang="hu-HU" dirty="0"/>
              <a:t>fatemploma </a:t>
            </a:r>
            <a:r>
              <a:rPr lang="hu-HU" dirty="0" smtClean="0"/>
              <a:t>1717-ben </a:t>
            </a:r>
            <a:r>
              <a:rPr lang="hu-HU" dirty="0"/>
              <a:t>vagy </a:t>
            </a:r>
            <a:r>
              <a:rPr lang="hu-HU" dirty="0" smtClean="0"/>
              <a:t>1770-ben </a:t>
            </a:r>
            <a:r>
              <a:rPr lang="hu-HU" dirty="0"/>
              <a:t>épült görögkatolikus oláh templomnak. Az </a:t>
            </a:r>
            <a:r>
              <a:rPr lang="hu-HU" dirty="0" smtClean="0"/>
              <a:t>UNESCO </a:t>
            </a:r>
            <a:r>
              <a:rPr lang="hu-HU" dirty="0"/>
              <a:t>világörökség </a:t>
            </a:r>
            <a:r>
              <a:rPr lang="hu-HU" dirty="0" smtClean="0"/>
              <a:t>része- </a:t>
            </a:r>
            <a:r>
              <a:rPr lang="hu-HU" dirty="0"/>
              <a:t>másik 7 máramarosi fatemplommal együtt. Freskóit </a:t>
            </a:r>
            <a:r>
              <a:rPr lang="hu-HU" dirty="0" err="1"/>
              <a:t>Radu</a:t>
            </a:r>
            <a:r>
              <a:rPr lang="hu-HU" dirty="0"/>
              <a:t> </a:t>
            </a:r>
            <a:r>
              <a:rPr lang="hu-HU" dirty="0" err="1"/>
              <a:t>Munteanu</a:t>
            </a:r>
            <a:r>
              <a:rPr lang="hu-HU" dirty="0"/>
              <a:t> készítette 1780-ban. </a:t>
            </a:r>
          </a:p>
          <a:p>
            <a:pPr marL="0" indent="0" algn="just">
              <a:buNone/>
            </a:pPr>
            <a:r>
              <a:rPr lang="hu-HU" dirty="0" smtClean="0"/>
              <a:t>  </a:t>
            </a:r>
            <a:r>
              <a:rPr lang="hu-HU" dirty="0"/>
              <a:t>A faluban </a:t>
            </a:r>
            <a:r>
              <a:rPr lang="hu-HU" dirty="0" smtClean="0"/>
              <a:t>jellegzetes </a:t>
            </a:r>
            <a:r>
              <a:rPr lang="hu-HU" dirty="0"/>
              <a:t>máramarosi kapuk is </a:t>
            </a:r>
            <a:r>
              <a:rPr lang="hu-HU" dirty="0" smtClean="0"/>
              <a:t>láthatók.</a:t>
            </a:r>
            <a:r>
              <a:rPr lang="hu-HU" dirty="0"/>
              <a:t>      </a:t>
            </a:r>
          </a:p>
        </p:txBody>
      </p:sp>
    </p:spTree>
    <p:extLst>
      <p:ext uri="{BB962C8B-B14F-4D97-AF65-F5344CB8AC3E}">
        <p14:creationId xmlns:p14="http://schemas.microsoft.com/office/powerpoint/2010/main" val="3896768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DESZE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80" y="1658945"/>
            <a:ext cx="4755598" cy="3566698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06" y="1658945"/>
            <a:ext cx="4732187" cy="3549139"/>
          </a:xfrm>
        </p:spPr>
      </p:pic>
    </p:spTree>
    <p:extLst>
      <p:ext uri="{BB962C8B-B14F-4D97-AF65-F5344CB8AC3E}">
        <p14:creationId xmlns:p14="http://schemas.microsoft.com/office/powerpoint/2010/main" val="8699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DESZE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46" y="2409543"/>
            <a:ext cx="4915165" cy="3686373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05" y="1264555"/>
            <a:ext cx="3623520" cy="4831361"/>
          </a:xfrm>
        </p:spPr>
      </p:pic>
    </p:spTree>
    <p:extLst>
      <p:ext uri="{BB962C8B-B14F-4D97-AF65-F5344CB8AC3E}">
        <p14:creationId xmlns:p14="http://schemas.microsoft.com/office/powerpoint/2010/main" val="1738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DESZE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80" y="1724879"/>
            <a:ext cx="3328035" cy="4437381"/>
          </a:xfrm>
        </p:spPr>
      </p:pic>
      <p:pic>
        <p:nvPicPr>
          <p:cNvPr id="4" name="Tartalom helye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566" y="1700564"/>
            <a:ext cx="3346271" cy="4461696"/>
          </a:xfrm>
        </p:spPr>
      </p:pic>
    </p:spTree>
    <p:extLst>
      <p:ext uri="{BB962C8B-B14F-4D97-AF65-F5344CB8AC3E}">
        <p14:creationId xmlns:p14="http://schemas.microsoft.com/office/powerpoint/2010/main" val="2985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DESZE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94" y="1702407"/>
            <a:ext cx="3157082" cy="4209443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88" y="2543178"/>
            <a:ext cx="4491563" cy="3368672"/>
          </a:xfrm>
        </p:spPr>
      </p:pic>
    </p:spTree>
    <p:extLst>
      <p:ext uri="{BB962C8B-B14F-4D97-AF65-F5344CB8AC3E}">
        <p14:creationId xmlns:p14="http://schemas.microsoft.com/office/powerpoint/2010/main" val="4486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DESZE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77" y="1575185"/>
            <a:ext cx="3404525" cy="4539368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04" y="1569440"/>
            <a:ext cx="3408834" cy="4545113"/>
          </a:xfrm>
        </p:spPr>
      </p:pic>
    </p:spTree>
    <p:extLst>
      <p:ext uri="{BB962C8B-B14F-4D97-AF65-F5344CB8AC3E}">
        <p14:creationId xmlns:p14="http://schemas.microsoft.com/office/powerpoint/2010/main" val="42173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DESZE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499" y="1628196"/>
            <a:ext cx="3212741" cy="4283655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593" y="1630385"/>
            <a:ext cx="3211099" cy="4281466"/>
          </a:xfrm>
        </p:spPr>
      </p:pic>
    </p:spTree>
    <p:extLst>
      <p:ext uri="{BB962C8B-B14F-4D97-AF65-F5344CB8AC3E}">
        <p14:creationId xmlns:p14="http://schemas.microsoft.com/office/powerpoint/2010/main" val="23417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</TotalTime>
  <Words>24</Words>
  <Application>Microsoft Office PowerPoint</Application>
  <PresentationFormat>Szélesvásznú</PresentationFormat>
  <Paragraphs>15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Szálak</vt:lpstr>
      <vt:lpstr>DESZE</vt:lpstr>
      <vt:lpstr>DESZE</vt:lpstr>
      <vt:lpstr>DESZE</vt:lpstr>
      <vt:lpstr>DESZE</vt:lpstr>
      <vt:lpstr>DESZE</vt:lpstr>
      <vt:lpstr>DESZE</vt:lpstr>
      <vt:lpstr>DESZE</vt:lpstr>
      <vt:lpstr>DESZE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DESZE</dc:title>
  <dc:creator>Gubiánné Varga Zsuzsanna</dc:creator>
  <cp:lastModifiedBy>Gubiánné Varga Zsuzsanna</cp:lastModifiedBy>
  <cp:revision>22</cp:revision>
  <dcterms:created xsi:type="dcterms:W3CDTF">2019-11-30T22:59:34Z</dcterms:created>
  <dcterms:modified xsi:type="dcterms:W3CDTF">2019-12-01T06:18:09Z</dcterms:modified>
</cp:coreProperties>
</file>