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4" r:id="rId3"/>
    <p:sldId id="268" r:id="rId4"/>
    <p:sldId id="275" r:id="rId5"/>
    <p:sldId id="269" r:id="rId6"/>
    <p:sldId id="270" r:id="rId7"/>
    <p:sldId id="271" r:id="rId8"/>
    <p:sldId id="272" r:id="rId9"/>
    <p:sldId id="273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2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roska Berczes" userId="6ec87b99d4f3fccf" providerId="LiveId" clId="{9D8747DC-4677-484C-A8F5-FB0E17FF781A}"/>
    <pc:docChg chg="undo custSel addSld delSld modSld sldOrd modMainMaster">
      <pc:chgData name="Piroska Berczes" userId="6ec87b99d4f3fccf" providerId="LiveId" clId="{9D8747DC-4677-484C-A8F5-FB0E17FF781A}" dt="2019-09-29T16:38:44.542" v="2708"/>
      <pc:docMkLst>
        <pc:docMk/>
      </pc:docMkLst>
      <pc:sldChg chg="delSp modSp add del">
        <pc:chgData name="Piroska Berczes" userId="6ec87b99d4f3fccf" providerId="LiveId" clId="{9D8747DC-4677-484C-A8F5-FB0E17FF781A}" dt="2019-09-29T14:17:04.052" v="740" actId="2696"/>
        <pc:sldMkLst>
          <pc:docMk/>
          <pc:sldMk cId="4315989" sldId="256"/>
        </pc:sldMkLst>
        <pc:spChg chg="mod">
          <ac:chgData name="Piroska Berczes" userId="6ec87b99d4f3fccf" providerId="LiveId" clId="{9D8747DC-4677-484C-A8F5-FB0E17FF781A}" dt="2019-09-29T14:16:43.873" v="736"/>
          <ac:spMkLst>
            <pc:docMk/>
            <pc:sldMk cId="4315989" sldId="256"/>
            <ac:spMk id="2" creationId="{38AB537C-D8CC-4BF3-A45B-F4F3356CE171}"/>
          </ac:spMkLst>
        </pc:spChg>
        <pc:spChg chg="del mod">
          <ac:chgData name="Piroska Berczes" userId="6ec87b99d4f3fccf" providerId="LiveId" clId="{9D8747DC-4677-484C-A8F5-FB0E17FF781A}" dt="2019-09-29T13:38:06.328" v="12" actId="478"/>
          <ac:spMkLst>
            <pc:docMk/>
            <pc:sldMk cId="4315989" sldId="256"/>
            <ac:spMk id="3" creationId="{DA9F798F-815A-4881-8C9A-C3E13E99C645}"/>
          </ac:spMkLst>
        </pc:spChg>
      </pc:sldChg>
      <pc:sldChg chg="addSp delSp modSp add">
        <pc:chgData name="Piroska Berczes" userId="6ec87b99d4f3fccf" providerId="LiveId" clId="{9D8747DC-4677-484C-A8F5-FB0E17FF781A}" dt="2019-09-29T15:12:27.186" v="1876" actId="123"/>
        <pc:sldMkLst>
          <pc:docMk/>
          <pc:sldMk cId="2473992843" sldId="257"/>
        </pc:sldMkLst>
        <pc:spChg chg="add mod">
          <ac:chgData name="Piroska Berczes" userId="6ec87b99d4f3fccf" providerId="LiveId" clId="{9D8747DC-4677-484C-A8F5-FB0E17FF781A}" dt="2019-09-29T14:19:10.639" v="745" actId="207"/>
          <ac:spMkLst>
            <pc:docMk/>
            <pc:sldMk cId="2473992843" sldId="257"/>
            <ac:spMk id="2" creationId="{79351A0A-6A65-46C5-8921-9F272FA0D559}"/>
          </ac:spMkLst>
        </pc:spChg>
        <pc:spChg chg="add mod">
          <ac:chgData name="Piroska Berczes" userId="6ec87b99d4f3fccf" providerId="LiveId" clId="{9D8747DC-4677-484C-A8F5-FB0E17FF781A}" dt="2019-09-29T15:12:27.186" v="1876" actId="123"/>
          <ac:spMkLst>
            <pc:docMk/>
            <pc:sldMk cId="2473992843" sldId="257"/>
            <ac:spMk id="3" creationId="{8272F289-96F8-4E3A-B843-E16FF8E49EB6}"/>
          </ac:spMkLst>
        </pc:spChg>
        <pc:picChg chg="add del mod">
          <ac:chgData name="Piroska Berczes" userId="6ec87b99d4f3fccf" providerId="LiveId" clId="{9D8747DC-4677-484C-A8F5-FB0E17FF781A}" dt="2019-09-29T14:42:34.927" v="1463"/>
          <ac:picMkLst>
            <pc:docMk/>
            <pc:sldMk cId="2473992843" sldId="257"/>
            <ac:picMk id="7170" creationId="{E55D11B7-DC2B-474E-BB42-632C0ACA01C7}"/>
          </ac:picMkLst>
        </pc:picChg>
      </pc:sldChg>
      <pc:sldChg chg="addSp delSp modSp add ord modTransition setBg">
        <pc:chgData name="Piroska Berczes" userId="6ec87b99d4f3fccf" providerId="LiveId" clId="{9D8747DC-4677-484C-A8F5-FB0E17FF781A}" dt="2019-09-29T16:38:44.542" v="2708"/>
        <pc:sldMkLst>
          <pc:docMk/>
          <pc:sldMk cId="2135463007" sldId="258"/>
        </pc:sldMkLst>
        <pc:spChg chg="add mod ord">
          <ac:chgData name="Piroska Berczes" userId="6ec87b99d4f3fccf" providerId="LiveId" clId="{9D8747DC-4677-484C-A8F5-FB0E17FF781A}" dt="2019-09-29T16:34:36.605" v="2693" actId="14100"/>
          <ac:spMkLst>
            <pc:docMk/>
            <pc:sldMk cId="2135463007" sldId="258"/>
            <ac:spMk id="2" creationId="{16460098-50BF-4267-A90C-536D48F3EF28}"/>
          </ac:spMkLst>
        </pc:spChg>
        <pc:spChg chg="add del mod">
          <ac:chgData name="Piroska Berczes" userId="6ec87b99d4f3fccf" providerId="LiveId" clId="{9D8747DC-4677-484C-A8F5-FB0E17FF781A}" dt="2019-09-29T15:28:39.079" v="2359" actId="11529"/>
          <ac:spMkLst>
            <pc:docMk/>
            <pc:sldMk cId="2135463007" sldId="258"/>
            <ac:spMk id="3" creationId="{61318470-356F-4145-996B-4664197DAE79}"/>
          </ac:spMkLst>
        </pc:spChg>
        <pc:spChg chg="add del mod">
          <ac:chgData name="Piroska Berczes" userId="6ec87b99d4f3fccf" providerId="LiveId" clId="{9D8747DC-4677-484C-A8F5-FB0E17FF781A}" dt="2019-09-29T16:09:52.447" v="2461" actId="11529"/>
          <ac:spMkLst>
            <pc:docMk/>
            <pc:sldMk cId="2135463007" sldId="258"/>
            <ac:spMk id="4" creationId="{2132B3FC-2826-4CDC-AFAA-C798575BFA13}"/>
          </ac:spMkLst>
        </pc:spChg>
        <pc:picChg chg="add mod">
          <ac:chgData name="Piroska Berczes" userId="6ec87b99d4f3fccf" providerId="LiveId" clId="{9D8747DC-4677-484C-A8F5-FB0E17FF781A}" dt="2019-09-29T16:30:23.326" v="2617" actId="1076"/>
          <ac:picMkLst>
            <pc:docMk/>
            <pc:sldMk cId="2135463007" sldId="258"/>
            <ac:picMk id="1026" creationId="{B10D2F2E-F6C7-4419-BD38-8E8B731AFE9C}"/>
          </ac:picMkLst>
        </pc:picChg>
        <pc:picChg chg="add mod">
          <ac:chgData name="Piroska Berczes" userId="6ec87b99d4f3fccf" providerId="LiveId" clId="{9D8747DC-4677-484C-A8F5-FB0E17FF781A}" dt="2019-09-29T16:34:11.131" v="2690" actId="1076"/>
          <ac:picMkLst>
            <pc:docMk/>
            <pc:sldMk cId="2135463007" sldId="258"/>
            <ac:picMk id="1028" creationId="{B57577F0-9D3E-4976-8B5C-7F26E6ED380E}"/>
          </ac:picMkLst>
        </pc:picChg>
        <pc:picChg chg="add mod">
          <ac:chgData name="Piroska Berczes" userId="6ec87b99d4f3fccf" providerId="LiveId" clId="{9D8747DC-4677-484C-A8F5-FB0E17FF781A}" dt="2019-09-29T16:30:16.085" v="2616" actId="1076"/>
          <ac:picMkLst>
            <pc:docMk/>
            <pc:sldMk cId="2135463007" sldId="258"/>
            <ac:picMk id="1030" creationId="{B8D7B485-0261-451F-9B38-A8A68873846C}"/>
          </ac:picMkLst>
        </pc:picChg>
      </pc:sldChg>
      <pc:sldChg chg="addSp delSp modSp add">
        <pc:chgData name="Piroska Berczes" userId="6ec87b99d4f3fccf" providerId="LiveId" clId="{9D8747DC-4677-484C-A8F5-FB0E17FF781A}" dt="2019-09-29T15:29:31.327" v="2369" actId="1076"/>
        <pc:sldMkLst>
          <pc:docMk/>
          <pc:sldMk cId="2300691795" sldId="259"/>
        </pc:sldMkLst>
        <pc:spChg chg="add del mod">
          <ac:chgData name="Piroska Berczes" userId="6ec87b99d4f3fccf" providerId="LiveId" clId="{9D8747DC-4677-484C-A8F5-FB0E17FF781A}" dt="2019-09-29T14:49:05.429" v="1533"/>
          <ac:spMkLst>
            <pc:docMk/>
            <pc:sldMk cId="2300691795" sldId="259"/>
            <ac:spMk id="2" creationId="{80AD86EF-CCC4-4B19-BD69-6EB230E8B75B}"/>
          </ac:spMkLst>
        </pc:spChg>
        <pc:spChg chg="add mod">
          <ac:chgData name="Piroska Berczes" userId="6ec87b99d4f3fccf" providerId="LiveId" clId="{9D8747DC-4677-484C-A8F5-FB0E17FF781A}" dt="2019-09-29T15:25:56.466" v="2342" actId="948"/>
          <ac:spMkLst>
            <pc:docMk/>
            <pc:sldMk cId="2300691795" sldId="259"/>
            <ac:spMk id="3" creationId="{67D3525A-74D4-4E9A-BF67-C42A2AD769A4}"/>
          </ac:spMkLst>
        </pc:spChg>
        <pc:picChg chg="add del mod">
          <ac:chgData name="Piroska Berczes" userId="6ec87b99d4f3fccf" providerId="LiveId" clId="{9D8747DC-4677-484C-A8F5-FB0E17FF781A}" dt="2019-09-29T14:49:44.039" v="1535"/>
          <ac:picMkLst>
            <pc:docMk/>
            <pc:sldMk cId="2300691795" sldId="259"/>
            <ac:picMk id="2050" creationId="{D567C95E-9272-4EFC-A29F-A632A1CDD8CB}"/>
          </ac:picMkLst>
        </pc:picChg>
        <pc:picChg chg="add del mod">
          <ac:chgData name="Piroska Berczes" userId="6ec87b99d4f3fccf" providerId="LiveId" clId="{9D8747DC-4677-484C-A8F5-FB0E17FF781A}" dt="2019-09-29T15:18:03.593" v="2035" actId="478"/>
          <ac:picMkLst>
            <pc:docMk/>
            <pc:sldMk cId="2300691795" sldId="259"/>
            <ac:picMk id="2052" creationId="{34CC3734-57BE-4326-BF02-70648C6861EB}"/>
          </ac:picMkLst>
        </pc:picChg>
        <pc:picChg chg="add mod">
          <ac:chgData name="Piroska Berczes" userId="6ec87b99d4f3fccf" providerId="LiveId" clId="{9D8747DC-4677-484C-A8F5-FB0E17FF781A}" dt="2019-09-29T15:29:31.327" v="2369" actId="1076"/>
          <ac:picMkLst>
            <pc:docMk/>
            <pc:sldMk cId="2300691795" sldId="259"/>
            <ac:picMk id="2054" creationId="{933E2277-9F31-43C3-91A6-26C2CA031AAB}"/>
          </ac:picMkLst>
        </pc:picChg>
        <pc:picChg chg="add mod">
          <ac:chgData name="Piroska Berczes" userId="6ec87b99d4f3fccf" providerId="LiveId" clId="{9D8747DC-4677-484C-A8F5-FB0E17FF781A}" dt="2019-09-29T15:29:28.363" v="2368" actId="1076"/>
          <ac:picMkLst>
            <pc:docMk/>
            <pc:sldMk cId="2300691795" sldId="259"/>
            <ac:picMk id="2056" creationId="{30E7B381-AA05-45B1-B6A0-961A8F77479F}"/>
          </ac:picMkLst>
        </pc:picChg>
      </pc:sldChg>
      <pc:sldChg chg="addSp add del">
        <pc:chgData name="Piroska Berczes" userId="6ec87b99d4f3fccf" providerId="LiveId" clId="{9D8747DC-4677-484C-A8F5-FB0E17FF781A}" dt="2019-09-29T15:37:46.766" v="2458" actId="2696"/>
        <pc:sldMkLst>
          <pc:docMk/>
          <pc:sldMk cId="259268186" sldId="260"/>
        </pc:sldMkLst>
        <pc:picChg chg="add">
          <ac:chgData name="Piroska Berczes" userId="6ec87b99d4f3fccf" providerId="LiveId" clId="{9D8747DC-4677-484C-A8F5-FB0E17FF781A}" dt="2019-09-29T13:48:36.820" v="45"/>
          <ac:picMkLst>
            <pc:docMk/>
            <pc:sldMk cId="259268186" sldId="260"/>
            <ac:picMk id="3074" creationId="{02105D38-A700-41EA-9C56-8564B9EB6E1E}"/>
          </ac:picMkLst>
        </pc:picChg>
      </pc:sldChg>
      <pc:sldChg chg="addSp modSp add ord">
        <pc:chgData name="Piroska Berczes" userId="6ec87b99d4f3fccf" providerId="LiveId" clId="{9D8747DC-4677-484C-A8F5-FB0E17FF781A}" dt="2019-09-29T16:20:36.406" v="2493" actId="14100"/>
        <pc:sldMkLst>
          <pc:docMk/>
          <pc:sldMk cId="2021712732" sldId="261"/>
        </pc:sldMkLst>
        <pc:spChg chg="add mod">
          <ac:chgData name="Piroska Berczes" userId="6ec87b99d4f3fccf" providerId="LiveId" clId="{9D8747DC-4677-484C-A8F5-FB0E17FF781A}" dt="2019-09-29T16:20:22.822" v="2488" actId="14100"/>
          <ac:spMkLst>
            <pc:docMk/>
            <pc:sldMk cId="2021712732" sldId="261"/>
            <ac:spMk id="2" creationId="{0FD65369-F105-4F23-BDA2-6472E9EF1B62}"/>
          </ac:spMkLst>
        </pc:spChg>
        <pc:picChg chg="add mod">
          <ac:chgData name="Piroska Berczes" userId="6ec87b99d4f3fccf" providerId="LiveId" clId="{9D8747DC-4677-484C-A8F5-FB0E17FF781A}" dt="2019-09-29T16:20:36.406" v="2493" actId="14100"/>
          <ac:picMkLst>
            <pc:docMk/>
            <pc:sldMk cId="2021712732" sldId="261"/>
            <ac:picMk id="11266" creationId="{9F0AAEB0-0596-454F-9616-3C2CEA75CAAD}"/>
          </ac:picMkLst>
        </pc:picChg>
      </pc:sldChg>
      <pc:sldChg chg="addSp modSp add del">
        <pc:chgData name="Piroska Berczes" userId="6ec87b99d4f3fccf" providerId="LiveId" clId="{9D8747DC-4677-484C-A8F5-FB0E17FF781A}" dt="2019-09-29T14:07:12.416" v="125" actId="2696"/>
        <pc:sldMkLst>
          <pc:docMk/>
          <pc:sldMk cId="2566071440" sldId="261"/>
        </pc:sldMkLst>
        <pc:spChg chg="add mod">
          <ac:chgData name="Piroska Berczes" userId="6ec87b99d4f3fccf" providerId="LiveId" clId="{9D8747DC-4677-484C-A8F5-FB0E17FF781A}" dt="2019-09-29T13:53:13.577" v="54" actId="14100"/>
          <ac:spMkLst>
            <pc:docMk/>
            <pc:sldMk cId="2566071440" sldId="261"/>
            <ac:spMk id="2" creationId="{034EC322-0931-4169-94DD-3DB7E9591141}"/>
          </ac:spMkLst>
        </pc:spChg>
        <pc:picChg chg="add mod">
          <ac:chgData name="Piroska Berczes" userId="6ec87b99d4f3fccf" providerId="LiveId" clId="{9D8747DC-4677-484C-A8F5-FB0E17FF781A}" dt="2019-09-29T13:50:11.260" v="48" actId="1076"/>
          <ac:picMkLst>
            <pc:docMk/>
            <pc:sldMk cId="2566071440" sldId="261"/>
            <ac:picMk id="4098" creationId="{263FB353-C001-47C5-8382-76AC8DB9C978}"/>
          </ac:picMkLst>
        </pc:picChg>
      </pc:sldChg>
      <pc:sldChg chg="addSp delSp modSp add">
        <pc:chgData name="Piroska Berczes" userId="6ec87b99d4f3fccf" providerId="LiveId" clId="{9D8747DC-4677-484C-A8F5-FB0E17FF781A}" dt="2019-09-29T16:23:05.608" v="2494" actId="122"/>
        <pc:sldMkLst>
          <pc:docMk/>
          <pc:sldMk cId="2831205172" sldId="262"/>
        </pc:sldMkLst>
        <pc:spChg chg="del mod">
          <ac:chgData name="Piroska Berczes" userId="6ec87b99d4f3fccf" providerId="LiveId" clId="{9D8747DC-4677-484C-A8F5-FB0E17FF781A}" dt="2019-09-29T14:46:09.367" v="1498"/>
          <ac:spMkLst>
            <pc:docMk/>
            <pc:sldMk cId="2831205172" sldId="262"/>
            <ac:spMk id="2" creationId="{034EC322-0931-4169-94DD-3DB7E9591141}"/>
          </ac:spMkLst>
        </pc:spChg>
        <pc:spChg chg="add mod">
          <ac:chgData name="Piroska Berczes" userId="6ec87b99d4f3fccf" providerId="LiveId" clId="{9D8747DC-4677-484C-A8F5-FB0E17FF781A}" dt="2019-09-29T16:23:05.608" v="2494" actId="122"/>
          <ac:spMkLst>
            <pc:docMk/>
            <pc:sldMk cId="2831205172" sldId="262"/>
            <ac:spMk id="3" creationId="{EA792F66-2090-443E-91D8-5645B4050446}"/>
          </ac:spMkLst>
        </pc:spChg>
        <pc:picChg chg="add mod">
          <ac:chgData name="Piroska Berczes" userId="6ec87b99d4f3fccf" providerId="LiveId" clId="{9D8747DC-4677-484C-A8F5-FB0E17FF781A}" dt="2019-09-29T15:14:18.359" v="2027" actId="1076"/>
          <ac:picMkLst>
            <pc:docMk/>
            <pc:sldMk cId="2831205172" sldId="262"/>
            <ac:picMk id="5" creationId="{FFF3459A-2723-4B5A-8EDF-5B01A3D72A80}"/>
          </ac:picMkLst>
        </pc:picChg>
        <pc:picChg chg="mod">
          <ac:chgData name="Piroska Berczes" userId="6ec87b99d4f3fccf" providerId="LiveId" clId="{9D8747DC-4677-484C-A8F5-FB0E17FF781A}" dt="2019-09-29T15:14:12.897" v="2026" actId="1076"/>
          <ac:picMkLst>
            <pc:docMk/>
            <pc:sldMk cId="2831205172" sldId="262"/>
            <ac:picMk id="4098" creationId="{263FB353-C001-47C5-8382-76AC8DB9C978}"/>
          </ac:picMkLst>
        </pc:picChg>
      </pc:sldChg>
      <pc:sldChg chg="addSp delSp modSp add">
        <pc:chgData name="Piroska Berczes" userId="6ec87b99d4f3fccf" providerId="LiveId" clId="{9D8747DC-4677-484C-A8F5-FB0E17FF781A}" dt="2019-09-29T16:29:42.582" v="2612" actId="1076"/>
        <pc:sldMkLst>
          <pc:docMk/>
          <pc:sldMk cId="3544751829" sldId="263"/>
        </pc:sldMkLst>
        <pc:spChg chg="add mod">
          <ac:chgData name="Piroska Berczes" userId="6ec87b99d4f3fccf" providerId="LiveId" clId="{9D8747DC-4677-484C-A8F5-FB0E17FF781A}" dt="2019-09-29T16:28:52.001" v="2610" actId="207"/>
          <ac:spMkLst>
            <pc:docMk/>
            <pc:sldMk cId="3544751829" sldId="263"/>
            <ac:spMk id="2" creationId="{9A48BE85-8506-49C8-9DB5-06C1DEA5E9C4}"/>
          </ac:spMkLst>
        </pc:spChg>
        <pc:picChg chg="add mod">
          <ac:chgData name="Piroska Berczes" userId="6ec87b99d4f3fccf" providerId="LiveId" clId="{9D8747DC-4677-484C-A8F5-FB0E17FF781A}" dt="2019-09-29T16:29:42.582" v="2612" actId="1076"/>
          <ac:picMkLst>
            <pc:docMk/>
            <pc:sldMk cId="3544751829" sldId="263"/>
            <ac:picMk id="5122" creationId="{914E7080-1B24-42F3-9B87-575986562B53}"/>
          </ac:picMkLst>
        </pc:picChg>
        <pc:picChg chg="add del mod">
          <ac:chgData name="Piroska Berczes" userId="6ec87b99d4f3fccf" providerId="LiveId" clId="{9D8747DC-4677-484C-A8F5-FB0E17FF781A}" dt="2019-09-29T16:29:38.851" v="2611"/>
          <ac:picMkLst>
            <pc:docMk/>
            <pc:sldMk cId="3544751829" sldId="263"/>
            <ac:picMk id="5124" creationId="{87CFAB7C-7FE8-4353-A0DC-8792FD2FECF0}"/>
          </ac:picMkLst>
        </pc:picChg>
      </pc:sldChg>
      <pc:sldChg chg="addSp modSp add">
        <pc:chgData name="Piroska Berczes" userId="6ec87b99d4f3fccf" providerId="LiveId" clId="{9D8747DC-4677-484C-A8F5-FB0E17FF781A}" dt="2019-09-29T16:33:14.309" v="2687" actId="14100"/>
        <pc:sldMkLst>
          <pc:docMk/>
          <pc:sldMk cId="4091104787" sldId="264"/>
        </pc:sldMkLst>
        <pc:spChg chg="add mod">
          <ac:chgData name="Piroska Berczes" userId="6ec87b99d4f3fccf" providerId="LiveId" clId="{9D8747DC-4677-484C-A8F5-FB0E17FF781A}" dt="2019-09-29T16:33:09.239" v="2686" actId="20577"/>
          <ac:spMkLst>
            <pc:docMk/>
            <pc:sldMk cId="4091104787" sldId="264"/>
            <ac:spMk id="2" creationId="{D179E19E-70A5-494E-9A39-65CC5749A246}"/>
          </ac:spMkLst>
        </pc:spChg>
        <pc:picChg chg="add mod">
          <ac:chgData name="Piroska Berczes" userId="6ec87b99d4f3fccf" providerId="LiveId" clId="{9D8747DC-4677-484C-A8F5-FB0E17FF781A}" dt="2019-09-29T16:33:14.309" v="2687" actId="14100"/>
          <ac:picMkLst>
            <pc:docMk/>
            <pc:sldMk cId="4091104787" sldId="264"/>
            <ac:picMk id="3" creationId="{08F04BA0-CCCE-44E9-8FCF-49F61C203A94}"/>
          </ac:picMkLst>
        </pc:picChg>
      </pc:sldChg>
      <pc:sldChg chg="addSp delSp modSp add">
        <pc:chgData name="Piroska Berczes" userId="6ec87b99d4f3fccf" providerId="LiveId" clId="{9D8747DC-4677-484C-A8F5-FB0E17FF781A}" dt="2019-09-29T15:33:59.173" v="2392" actId="1076"/>
        <pc:sldMkLst>
          <pc:docMk/>
          <pc:sldMk cId="2512159777" sldId="265"/>
        </pc:sldMkLst>
        <pc:spChg chg="add mod">
          <ac:chgData name="Piroska Berczes" userId="6ec87b99d4f3fccf" providerId="LiveId" clId="{9D8747DC-4677-484C-A8F5-FB0E17FF781A}" dt="2019-09-29T15:33:54.043" v="2390"/>
          <ac:spMkLst>
            <pc:docMk/>
            <pc:sldMk cId="2512159777" sldId="265"/>
            <ac:spMk id="2" creationId="{0E321FC6-641A-4E5E-BF25-059C2F8B63EA}"/>
          </ac:spMkLst>
        </pc:spChg>
        <pc:picChg chg="add mod">
          <ac:chgData name="Piroska Berczes" userId="6ec87b99d4f3fccf" providerId="LiveId" clId="{9D8747DC-4677-484C-A8F5-FB0E17FF781A}" dt="2019-09-29T15:33:55.873" v="2391" actId="1076"/>
          <ac:picMkLst>
            <pc:docMk/>
            <pc:sldMk cId="2512159777" sldId="265"/>
            <ac:picMk id="9218" creationId="{FF603BB9-5565-4FA8-9CA1-EB67738B4FE2}"/>
          </ac:picMkLst>
        </pc:picChg>
        <pc:picChg chg="add mod">
          <ac:chgData name="Piroska Berczes" userId="6ec87b99d4f3fccf" providerId="LiveId" clId="{9D8747DC-4677-484C-A8F5-FB0E17FF781A}" dt="2019-09-29T15:33:59.173" v="2392" actId="1076"/>
          <ac:picMkLst>
            <pc:docMk/>
            <pc:sldMk cId="2512159777" sldId="265"/>
            <ac:picMk id="9220" creationId="{F6F595B8-78CB-4ADD-9F34-EF611FEC187A}"/>
          </ac:picMkLst>
        </pc:picChg>
        <pc:picChg chg="add del">
          <ac:chgData name="Piroska Berczes" userId="6ec87b99d4f3fccf" providerId="LiveId" clId="{9D8747DC-4677-484C-A8F5-FB0E17FF781A}" dt="2019-09-29T15:32:45.892" v="2383"/>
          <ac:picMkLst>
            <pc:docMk/>
            <pc:sldMk cId="2512159777" sldId="265"/>
            <ac:picMk id="9222" creationId="{09A58678-C359-4DE4-9422-70BBE6BBBBD2}"/>
          </ac:picMkLst>
        </pc:picChg>
      </pc:sldChg>
      <pc:sldChg chg="addSp modSp add">
        <pc:chgData name="Piroska Berczes" userId="6ec87b99d4f3fccf" providerId="LiveId" clId="{9D8747DC-4677-484C-A8F5-FB0E17FF781A}" dt="2019-09-29T16:17:58.949" v="2482" actId="14100"/>
        <pc:sldMkLst>
          <pc:docMk/>
          <pc:sldMk cId="630126134" sldId="266"/>
        </pc:sldMkLst>
        <pc:spChg chg="add mod">
          <ac:chgData name="Piroska Berczes" userId="6ec87b99d4f3fccf" providerId="LiveId" clId="{9D8747DC-4677-484C-A8F5-FB0E17FF781A}" dt="2019-09-29T16:17:33.315" v="2478" actId="14100"/>
          <ac:spMkLst>
            <pc:docMk/>
            <pc:sldMk cId="630126134" sldId="266"/>
            <ac:spMk id="3" creationId="{33A5FFA0-C460-4068-80CD-9FD78537EEEC}"/>
          </ac:spMkLst>
        </pc:spChg>
        <pc:picChg chg="add mod">
          <ac:chgData name="Piroska Berczes" userId="6ec87b99d4f3fccf" providerId="LiveId" clId="{9D8747DC-4677-484C-A8F5-FB0E17FF781A}" dt="2019-09-29T16:17:58.949" v="2482" actId="14100"/>
          <ac:picMkLst>
            <pc:docMk/>
            <pc:sldMk cId="630126134" sldId="266"/>
            <ac:picMk id="2" creationId="{95BD979A-1381-4E84-9599-5AADFDC8DA73}"/>
          </ac:picMkLst>
        </pc:picChg>
        <pc:picChg chg="add mod">
          <ac:chgData name="Piroska Berczes" userId="6ec87b99d4f3fccf" providerId="LiveId" clId="{9D8747DC-4677-484C-A8F5-FB0E17FF781A}" dt="2019-09-29T16:17:44.865" v="2481" actId="14100"/>
          <ac:picMkLst>
            <pc:docMk/>
            <pc:sldMk cId="630126134" sldId="266"/>
            <ac:picMk id="10242" creationId="{2A74AD14-DEB2-41F7-81BC-6AF70CA8D2F5}"/>
          </ac:picMkLst>
        </pc:picChg>
      </pc:sldChg>
      <pc:sldChg chg="addSp delSp modSp add setBg">
        <pc:chgData name="Piroska Berczes" userId="6ec87b99d4f3fccf" providerId="LiveId" clId="{9D8747DC-4677-484C-A8F5-FB0E17FF781A}" dt="2019-09-29T16:35:21.606" v="2696"/>
        <pc:sldMkLst>
          <pc:docMk/>
          <pc:sldMk cId="3145640091" sldId="267"/>
        </pc:sldMkLst>
        <pc:spChg chg="add mod">
          <ac:chgData name="Piroska Berczes" userId="6ec87b99d4f3fccf" providerId="LiveId" clId="{9D8747DC-4677-484C-A8F5-FB0E17FF781A}" dt="2019-09-29T16:24:43.258" v="2530" actId="2711"/>
          <ac:spMkLst>
            <pc:docMk/>
            <pc:sldMk cId="3145640091" sldId="267"/>
            <ac:spMk id="2" creationId="{E87542DB-102D-4A8E-918A-393375457565}"/>
          </ac:spMkLst>
        </pc:spChg>
        <pc:spChg chg="add del mod">
          <ac:chgData name="Piroska Berczes" userId="6ec87b99d4f3fccf" providerId="LiveId" clId="{9D8747DC-4677-484C-A8F5-FB0E17FF781A}" dt="2019-09-29T16:26:06.439" v="2584" actId="20577"/>
          <ac:spMkLst>
            <pc:docMk/>
            <pc:sldMk cId="3145640091" sldId="267"/>
            <ac:spMk id="3" creationId="{9A6F7975-D03A-4B7C-84C3-279E432F43FC}"/>
          </ac:spMkLst>
        </pc:spChg>
        <pc:spChg chg="add mod">
          <ac:chgData name="Piroska Berczes" userId="6ec87b99d4f3fccf" providerId="LiveId" clId="{9D8747DC-4677-484C-A8F5-FB0E17FF781A}" dt="2019-09-29T16:28:25.811" v="2609"/>
          <ac:spMkLst>
            <pc:docMk/>
            <pc:sldMk cId="3145640091" sldId="267"/>
            <ac:spMk id="4" creationId="{F987CA14-C27F-49D8-AECF-4027C38AE475}"/>
          </ac:spMkLst>
        </pc:spChg>
      </pc:sldChg>
      <pc:sldMasterChg chg="setBg modSldLayout">
        <pc:chgData name="Piroska Berczes" userId="6ec87b99d4f3fccf" providerId="LiveId" clId="{9D8747DC-4677-484C-A8F5-FB0E17FF781A}" dt="2019-09-29T16:32:50.750" v="2683"/>
        <pc:sldMasterMkLst>
          <pc:docMk/>
          <pc:sldMasterMk cId="2193300850" sldId="2147483648"/>
        </pc:sldMasterMkLst>
        <pc:sldLayoutChg chg="setBg">
          <pc:chgData name="Piroska Berczes" userId="6ec87b99d4f3fccf" providerId="LiveId" clId="{9D8747DC-4677-484C-A8F5-FB0E17FF781A}" dt="2019-09-29T16:32:50.750" v="2683"/>
          <pc:sldLayoutMkLst>
            <pc:docMk/>
            <pc:sldMasterMk cId="2193300850" sldId="2147483648"/>
            <pc:sldLayoutMk cId="1677064992" sldId="2147483649"/>
          </pc:sldLayoutMkLst>
        </pc:sldLayoutChg>
        <pc:sldLayoutChg chg="setBg">
          <pc:chgData name="Piroska Berczes" userId="6ec87b99d4f3fccf" providerId="LiveId" clId="{9D8747DC-4677-484C-A8F5-FB0E17FF781A}" dt="2019-09-29T16:32:50.750" v="2683"/>
          <pc:sldLayoutMkLst>
            <pc:docMk/>
            <pc:sldMasterMk cId="2193300850" sldId="2147483648"/>
            <pc:sldLayoutMk cId="1111764087" sldId="2147483650"/>
          </pc:sldLayoutMkLst>
        </pc:sldLayoutChg>
        <pc:sldLayoutChg chg="setBg">
          <pc:chgData name="Piroska Berczes" userId="6ec87b99d4f3fccf" providerId="LiveId" clId="{9D8747DC-4677-484C-A8F5-FB0E17FF781A}" dt="2019-09-29T16:32:50.750" v="2683"/>
          <pc:sldLayoutMkLst>
            <pc:docMk/>
            <pc:sldMasterMk cId="2193300850" sldId="2147483648"/>
            <pc:sldLayoutMk cId="2739172031" sldId="2147483651"/>
          </pc:sldLayoutMkLst>
        </pc:sldLayoutChg>
        <pc:sldLayoutChg chg="setBg">
          <pc:chgData name="Piroska Berczes" userId="6ec87b99d4f3fccf" providerId="LiveId" clId="{9D8747DC-4677-484C-A8F5-FB0E17FF781A}" dt="2019-09-29T16:32:50.750" v="2683"/>
          <pc:sldLayoutMkLst>
            <pc:docMk/>
            <pc:sldMasterMk cId="2193300850" sldId="2147483648"/>
            <pc:sldLayoutMk cId="879476148" sldId="2147483652"/>
          </pc:sldLayoutMkLst>
        </pc:sldLayoutChg>
        <pc:sldLayoutChg chg="setBg">
          <pc:chgData name="Piroska Berczes" userId="6ec87b99d4f3fccf" providerId="LiveId" clId="{9D8747DC-4677-484C-A8F5-FB0E17FF781A}" dt="2019-09-29T16:32:50.750" v="2683"/>
          <pc:sldLayoutMkLst>
            <pc:docMk/>
            <pc:sldMasterMk cId="2193300850" sldId="2147483648"/>
            <pc:sldLayoutMk cId="3776771702" sldId="2147483653"/>
          </pc:sldLayoutMkLst>
        </pc:sldLayoutChg>
        <pc:sldLayoutChg chg="setBg">
          <pc:chgData name="Piroska Berczes" userId="6ec87b99d4f3fccf" providerId="LiveId" clId="{9D8747DC-4677-484C-A8F5-FB0E17FF781A}" dt="2019-09-29T16:32:50.750" v="2683"/>
          <pc:sldLayoutMkLst>
            <pc:docMk/>
            <pc:sldMasterMk cId="2193300850" sldId="2147483648"/>
            <pc:sldLayoutMk cId="4049205468" sldId="2147483654"/>
          </pc:sldLayoutMkLst>
        </pc:sldLayoutChg>
        <pc:sldLayoutChg chg="setBg">
          <pc:chgData name="Piroska Berczes" userId="6ec87b99d4f3fccf" providerId="LiveId" clId="{9D8747DC-4677-484C-A8F5-FB0E17FF781A}" dt="2019-09-29T16:32:50.750" v="2683"/>
          <pc:sldLayoutMkLst>
            <pc:docMk/>
            <pc:sldMasterMk cId="2193300850" sldId="2147483648"/>
            <pc:sldLayoutMk cId="2663930542" sldId="2147483655"/>
          </pc:sldLayoutMkLst>
        </pc:sldLayoutChg>
        <pc:sldLayoutChg chg="setBg">
          <pc:chgData name="Piroska Berczes" userId="6ec87b99d4f3fccf" providerId="LiveId" clId="{9D8747DC-4677-484C-A8F5-FB0E17FF781A}" dt="2019-09-29T16:32:50.750" v="2683"/>
          <pc:sldLayoutMkLst>
            <pc:docMk/>
            <pc:sldMasterMk cId="2193300850" sldId="2147483648"/>
            <pc:sldLayoutMk cId="264249893" sldId="2147483656"/>
          </pc:sldLayoutMkLst>
        </pc:sldLayoutChg>
        <pc:sldLayoutChg chg="setBg">
          <pc:chgData name="Piroska Berczes" userId="6ec87b99d4f3fccf" providerId="LiveId" clId="{9D8747DC-4677-484C-A8F5-FB0E17FF781A}" dt="2019-09-29T16:32:50.750" v="2683"/>
          <pc:sldLayoutMkLst>
            <pc:docMk/>
            <pc:sldMasterMk cId="2193300850" sldId="2147483648"/>
            <pc:sldLayoutMk cId="3175051880" sldId="2147483657"/>
          </pc:sldLayoutMkLst>
        </pc:sldLayoutChg>
        <pc:sldLayoutChg chg="setBg">
          <pc:chgData name="Piroska Berczes" userId="6ec87b99d4f3fccf" providerId="LiveId" clId="{9D8747DC-4677-484C-A8F5-FB0E17FF781A}" dt="2019-09-29T16:32:50.750" v="2683"/>
          <pc:sldLayoutMkLst>
            <pc:docMk/>
            <pc:sldMasterMk cId="2193300850" sldId="2147483648"/>
            <pc:sldLayoutMk cId="1326546241" sldId="2147483658"/>
          </pc:sldLayoutMkLst>
        </pc:sldLayoutChg>
        <pc:sldLayoutChg chg="setBg">
          <pc:chgData name="Piroska Berczes" userId="6ec87b99d4f3fccf" providerId="LiveId" clId="{9D8747DC-4677-484C-A8F5-FB0E17FF781A}" dt="2019-09-29T16:32:50.750" v="2683"/>
          <pc:sldLayoutMkLst>
            <pc:docMk/>
            <pc:sldMasterMk cId="2193300850" sldId="2147483648"/>
            <pc:sldLayoutMk cId="2792762518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004126-8A7B-4F7C-8DFF-35D57556F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E2385DF-EB9F-42A2-A383-0C1BD16E5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763CE5-0C36-49F8-ADDF-2EDD72C9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EFDE-88B3-4A3F-8943-788936AD55AE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F92018F-339E-49C8-A5E5-A350E6FBD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BF23951-8F61-4BA9-9966-4BD1B34CD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00EB-1426-4ECD-BB64-3BB896A3E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7064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E1F09E-165A-42F0-BABA-48D3155B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038514F-BFE6-4032-AEC2-A370C9723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FFD9227-1FC9-4D18-8A8A-31711886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EFDE-88B3-4A3F-8943-788936AD55AE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40B8BEB-24FC-46AC-B082-CE6E99C0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ACCE224-377E-49B8-A270-121719412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00EB-1426-4ECD-BB64-3BB896A3E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6546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09143D4-552F-4AF4-9EB7-B2B3596129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FFCA52D-B4A9-43BC-BC1C-AD2516829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7763142-F329-49AC-AAA3-F49CA76BE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EFDE-88B3-4A3F-8943-788936AD55AE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A1D3C5-A2A0-4DF8-B2CF-A5005341F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65A5EB-7F3C-4AF0-8DB7-B1F519FF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00EB-1426-4ECD-BB64-3BB896A3E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2762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D31376-13E8-4373-93BA-04CDAA0D6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450F8A-C3FE-4636-97AB-47F0BF35D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5910893-2994-4775-9227-E471D17E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EFDE-88B3-4A3F-8943-788936AD55AE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281034C-06A9-48B8-AB4D-9B59038D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325E43A-EBBF-41EC-895B-15B5EEF4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00EB-1426-4ECD-BB64-3BB896A3E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176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C2371E-E9B3-47F7-AA57-0653664E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33B08AD-25CF-48AD-A000-34EA62E77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06E0B58-19D3-46BB-A935-FFE8D6AA4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EFDE-88B3-4A3F-8943-788936AD55AE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1CC3E73-4FC1-4E03-BC3A-28E3476A7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A80FDF5-82A6-4B2B-ADEA-04710A36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00EB-1426-4ECD-BB64-3BB896A3E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917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3CEE08-3A1E-4A0E-8445-3F51F3AD5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2101F7-EF46-4D7C-B20E-C33BD6A28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3C7CFEE-2543-43F8-BC07-5C3E8EDF1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0563733-C7BC-478A-94BC-FC06DC866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EFDE-88B3-4A3F-8943-788936AD55AE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5A7D4BD-42D6-4801-81F5-16275C61E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BEFA60A-850D-45EF-B968-CF630032E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00EB-1426-4ECD-BB64-3BB896A3E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947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D26981-9CCE-436C-B771-667B8788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BB0DFCE-6D75-4055-93A5-E7E5E64F8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4040486-CDFE-4D29-8274-3DB1E8B22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2A78FEE-2A67-4489-929E-2EEBB3F27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3BB1496-B4FE-4503-B752-32C6A4601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8559989-F0BB-46EF-81DE-B3A043FC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EFDE-88B3-4A3F-8943-788936AD55AE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5902B78-CF76-48DF-8231-3203A4D6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338DE9E-F121-46B8-8E8F-14100875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00EB-1426-4ECD-BB64-3BB896A3E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677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650CDC-0F51-40B6-A38F-D43ECBE6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3817850-7EF0-46B6-B109-E4CFC14B0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EFDE-88B3-4A3F-8943-788936AD55AE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F706ED4-B908-4996-89D5-667414356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321AC14-9D54-45A7-A964-DB71A430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00EB-1426-4ECD-BB64-3BB896A3E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920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6B0EF3A-7BE1-4D60-B782-6DD0C93D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EFDE-88B3-4A3F-8943-788936AD55AE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974ACFD-343B-428B-8061-8F47E710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AB79AC5-0402-4653-B95B-66D444A0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00EB-1426-4ECD-BB64-3BB896A3E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393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CCFD00-E8C0-4886-814C-12F42402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1E125F-DEAF-4DFD-AA22-88EF06839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C7E0DB0-3EB8-4490-B9A3-FD993030A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C672780-56D0-4B65-8BE2-44E39583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EFDE-88B3-4A3F-8943-788936AD55AE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4E0609D-74FC-4EE8-A5EC-85822230E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2029664-D2F1-4B69-9FDE-78B73ACC4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00EB-1426-4ECD-BB64-3BB896A3E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249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32B28A-1770-41C9-88FF-8FDB9A2B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A5345B9-DB90-4379-8484-E98A1F75F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3B7E4D6-B8BD-4D11-804F-CF483CD21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3DE041D-5696-4B4B-8FBC-CA8E68E4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EFDE-88B3-4A3F-8943-788936AD55AE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CB3DDFC-19B8-4162-AD16-5A9CD7837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23B83FB-629C-4BAF-A815-552FE5E5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D00EB-1426-4ECD-BB64-3BB896A3E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505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674E457-46CA-482F-8B5F-C72975B9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79C0552-D170-432C-89C7-70ADD2B57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65D05C5-88CE-49E6-8CED-3C37573E3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7EFDE-88B3-4A3F-8943-788936AD55AE}" type="datetimeFigureOut">
              <a:rPr lang="hu-HU" smtClean="0"/>
              <a:t>2019. 11. 30.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A5004DA-664C-4967-B2D7-07D4EE76E9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F2D58FC-2B0C-4232-8E87-2E5D4D430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D00EB-1426-4ECD-BB64-3BB896A3E9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330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10D2F2E-F6C7-4419-BD38-8E8B731AF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0" y="175837"/>
            <a:ext cx="4388412" cy="291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7577F0-9D3E-4976-8B5C-7F26E6ED3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708" y="4061329"/>
            <a:ext cx="4506583" cy="253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8D7B485-0261-451F-9B38-A8A688738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40" y="324993"/>
            <a:ext cx="4286250" cy="26860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16460098-50BF-4267-A90C-536D48F3EF28}"/>
              </a:ext>
            </a:extLst>
          </p:cNvPr>
          <p:cNvSpPr/>
          <p:nvPr/>
        </p:nvSpPr>
        <p:spPr>
          <a:xfrm>
            <a:off x="4034971" y="2796670"/>
            <a:ext cx="40729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u-HU" sz="9600" dirty="0">
                <a:latin typeface="Algerian" panose="04020705040A02060702" pitchFamily="82" charset="0"/>
              </a:rPr>
              <a:t>ERDŐD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402673" y="4748169"/>
            <a:ext cx="3256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omic Sans MS" panose="030F0702030302020204" pitchFamily="66" charset="0"/>
              </a:rPr>
              <a:t> </a:t>
            </a:r>
            <a:r>
              <a:rPr lang="hu-HU" b="1" i="1" dirty="0" smtClean="0">
                <a:latin typeface="Comic Sans MS" panose="030F0702030302020204" pitchFamily="66" charset="0"/>
              </a:rPr>
              <a:t>Határtalanul</a:t>
            </a:r>
          </a:p>
          <a:p>
            <a:r>
              <a:rPr lang="hu-HU" smtClean="0">
                <a:latin typeface="Comic Sans MS" panose="030F0702030302020204" pitchFamily="66" charset="0"/>
              </a:rPr>
              <a:t>tanulmányi </a:t>
            </a:r>
            <a:r>
              <a:rPr lang="hu-HU" dirty="0" smtClean="0">
                <a:latin typeface="Comic Sans MS" panose="030F0702030302020204" pitchFamily="66" charset="0"/>
              </a:rPr>
              <a:t>kirándulás</a:t>
            </a:r>
          </a:p>
          <a:p>
            <a:r>
              <a:rPr lang="hu-HU" dirty="0" smtClean="0">
                <a:latin typeface="Comic Sans MS" panose="030F0702030302020204" pitchFamily="66" charset="0"/>
              </a:rPr>
              <a:t> Székesfehérvári</a:t>
            </a:r>
          </a:p>
          <a:p>
            <a:r>
              <a:rPr lang="hu-HU" dirty="0" smtClean="0">
                <a:latin typeface="Comic Sans MS" panose="030F0702030302020204" pitchFamily="66" charset="0"/>
              </a:rPr>
              <a:t> </a:t>
            </a:r>
            <a:r>
              <a:rPr lang="hu-HU" dirty="0" smtClean="0">
                <a:latin typeface="Comic Sans MS" panose="030F0702030302020204" pitchFamily="66" charset="0"/>
              </a:rPr>
              <a:t>Munkácsy </a:t>
            </a:r>
            <a:r>
              <a:rPr lang="hu-HU" dirty="0" smtClean="0">
                <a:latin typeface="Comic Sans MS" panose="030F0702030302020204" pitchFamily="66" charset="0"/>
              </a:rPr>
              <a:t>Mihály Általános    </a:t>
            </a:r>
            <a:r>
              <a:rPr lang="hu-HU" dirty="0" smtClean="0">
                <a:latin typeface="Comic Sans MS" panose="030F0702030302020204" pitchFamily="66" charset="0"/>
              </a:rPr>
              <a:t>    </a:t>
            </a:r>
          </a:p>
          <a:p>
            <a:r>
              <a:rPr lang="hu-HU" dirty="0" smtClean="0">
                <a:latin typeface="Comic Sans MS" panose="030F0702030302020204" pitchFamily="66" charset="0"/>
              </a:rPr>
              <a:t>Iskola</a:t>
            </a:r>
            <a:r>
              <a:rPr lang="hu-HU" dirty="0" smtClean="0">
                <a:latin typeface="Comic Sans MS" panose="030F0702030302020204" pitchFamily="66" charset="0"/>
              </a:rPr>
              <a:t>, 7. évfolyam</a:t>
            </a:r>
          </a:p>
          <a:p>
            <a:r>
              <a:rPr lang="hu-HU" dirty="0" smtClean="0">
                <a:latin typeface="Comic Sans MS" panose="030F0702030302020204" pitchFamily="66" charset="0"/>
              </a:rPr>
              <a:t>2019. 10. </a:t>
            </a:r>
            <a:r>
              <a:rPr lang="hu-HU" dirty="0" smtClean="0">
                <a:latin typeface="Comic Sans MS" panose="030F0702030302020204" pitchFamily="66" charset="0"/>
              </a:rPr>
              <a:t>19.</a:t>
            </a:r>
            <a:endParaRPr lang="hu-H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4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ERDŐD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dirty="0" smtClean="0"/>
              <a:t>  </a:t>
            </a:r>
            <a:r>
              <a:rPr lang="hu-HU" dirty="0" err="1" smtClean="0"/>
              <a:t>Erdőd</a:t>
            </a:r>
            <a:r>
              <a:rPr lang="hu-HU" dirty="0" smtClean="0"/>
              <a:t> Szatmár megye </a:t>
            </a:r>
            <a:r>
              <a:rPr lang="hu-HU" dirty="0" err="1" smtClean="0"/>
              <a:t>erdődi</a:t>
            </a:r>
            <a:r>
              <a:rPr lang="hu-HU" dirty="0" smtClean="0"/>
              <a:t> járásában, a Bükk- hegység tövében fekszik, a Homoród patak partján.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Népessége: 2011-ben 4070 lakosából 987 magyar, 1716 román, 803 cigány és 248 német etnikumú volt.</a:t>
            </a:r>
          </a:p>
          <a:p>
            <a:pPr marL="0" indent="0">
              <a:buNone/>
            </a:pPr>
            <a:r>
              <a:rPr lang="hu-HU" dirty="0" smtClean="0"/>
              <a:t>  </a:t>
            </a:r>
            <a:r>
              <a:rPr lang="hu-HU" dirty="0" err="1" smtClean="0"/>
              <a:t>Erdőd</a:t>
            </a:r>
            <a:r>
              <a:rPr lang="hu-HU" dirty="0" smtClean="0"/>
              <a:t> hajdani várát </a:t>
            </a:r>
            <a:r>
              <a:rPr lang="hu-HU" dirty="0" err="1" smtClean="0"/>
              <a:t>Dráffy</a:t>
            </a:r>
            <a:r>
              <a:rPr lang="hu-HU" dirty="0" smtClean="0"/>
              <a:t> Bertalan építtette 1481- </a:t>
            </a:r>
            <a:r>
              <a:rPr lang="hu-HU" dirty="0" err="1" smtClean="0"/>
              <a:t>ben</a:t>
            </a:r>
            <a:r>
              <a:rPr lang="hu-HU" dirty="0" smtClean="0"/>
              <a:t>.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Itt fogalmazták meg hitvallásukat a protestánsok 12 cikkelyben. 1555- </a:t>
            </a:r>
            <a:r>
              <a:rPr lang="hu-HU" dirty="0" err="1" smtClean="0"/>
              <a:t>ben</a:t>
            </a:r>
            <a:r>
              <a:rPr lang="hu-HU" dirty="0" smtClean="0"/>
              <a:t> újabb zsinatot tartottak itt.    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1565- </a:t>
            </a:r>
            <a:r>
              <a:rPr lang="hu-HU" dirty="0" err="1" smtClean="0"/>
              <a:t>ben</a:t>
            </a:r>
            <a:r>
              <a:rPr lang="hu-HU" dirty="0" smtClean="0"/>
              <a:t> János Zsigmond ostrom alá vette, majd leromboltatta a várat.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1727 és 1730 között építette fel várkastélyát Károlyi Sándor. Ma csak a romjai láthatók, mivel az épület a második világháborúban leomlott.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796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ERDŐD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1" y="1750122"/>
            <a:ext cx="3815685" cy="508758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89" y="2257994"/>
            <a:ext cx="5429116" cy="40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ERDŐD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 Az </a:t>
            </a:r>
            <a:r>
              <a:rPr lang="hu-HU" dirty="0" err="1" smtClean="0"/>
              <a:t>erdődi</a:t>
            </a:r>
            <a:r>
              <a:rPr lang="hu-HU" dirty="0" smtClean="0"/>
              <a:t> vár kápolnájában kötött házasságot </a:t>
            </a:r>
            <a:r>
              <a:rPr lang="hu-HU" dirty="0" err="1" smtClean="0"/>
              <a:t>Szendrey</a:t>
            </a:r>
            <a:r>
              <a:rPr lang="hu-HU" dirty="0" smtClean="0"/>
              <a:t> Júlia és Petőfi Sándor 1847. szeptember 8- án.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  Megtekintettük a kiállítást; koszorút helyeztünk el Petőfi Sándor és </a:t>
            </a:r>
            <a:r>
              <a:rPr lang="hu-HU" dirty="0" err="1" smtClean="0"/>
              <a:t>Szendrey</a:t>
            </a:r>
            <a:r>
              <a:rPr lang="hu-HU" dirty="0" smtClean="0"/>
              <a:t> Júlia szobra elött.</a:t>
            </a:r>
            <a:endParaRPr lang="hu-HU" dirty="0"/>
          </a:p>
        </p:txBody>
      </p:sp>
      <p:pic>
        <p:nvPicPr>
          <p:cNvPr id="4" name="Tartalom hely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2" y="3286656"/>
            <a:ext cx="4613944" cy="34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2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ERDŐD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40982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ERDŐD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2772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ERDŐD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57" y="1669030"/>
            <a:ext cx="3655596" cy="4874129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96" y="1668222"/>
            <a:ext cx="3656202" cy="4874937"/>
          </a:xfrm>
        </p:spPr>
      </p:pic>
    </p:spTree>
    <p:extLst>
      <p:ext uri="{BB962C8B-B14F-4D97-AF65-F5344CB8AC3E}">
        <p14:creationId xmlns:p14="http://schemas.microsoft.com/office/powerpoint/2010/main" val="23850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ERDŐD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32" y="1510017"/>
            <a:ext cx="3690964" cy="4921286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94" y="1508959"/>
            <a:ext cx="3691759" cy="4922344"/>
          </a:xfrm>
        </p:spPr>
      </p:pic>
    </p:spTree>
    <p:extLst>
      <p:ext uri="{BB962C8B-B14F-4D97-AF65-F5344CB8AC3E}">
        <p14:creationId xmlns:p14="http://schemas.microsoft.com/office/powerpoint/2010/main" val="190543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ERDŐD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4" y="2021747"/>
            <a:ext cx="5986726" cy="4039508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364" y="1663626"/>
            <a:ext cx="3472436" cy="4629915"/>
          </a:xfrm>
        </p:spPr>
      </p:pic>
    </p:spTree>
    <p:extLst>
      <p:ext uri="{BB962C8B-B14F-4D97-AF65-F5344CB8AC3E}">
        <p14:creationId xmlns:p14="http://schemas.microsoft.com/office/powerpoint/2010/main" val="222786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168</Words>
  <Application>Microsoft Office PowerPoint</Application>
  <PresentationFormat>Szélesvásznú</PresentationFormat>
  <Paragraphs>23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5" baseType="lpstr">
      <vt:lpstr>Algerian</vt:lpstr>
      <vt:lpstr>Arial</vt:lpstr>
      <vt:lpstr>Calibri</vt:lpstr>
      <vt:lpstr>Calibri Light</vt:lpstr>
      <vt:lpstr>Comic Sans MS</vt:lpstr>
      <vt:lpstr>Office-téma</vt:lpstr>
      <vt:lpstr>PowerPoint-bemutató</vt:lpstr>
      <vt:lpstr>ERDŐD</vt:lpstr>
      <vt:lpstr>ERDŐD</vt:lpstr>
      <vt:lpstr>ERDŐD</vt:lpstr>
      <vt:lpstr>ERDŐD</vt:lpstr>
      <vt:lpstr>ERDŐD</vt:lpstr>
      <vt:lpstr>ERDŐD</vt:lpstr>
      <vt:lpstr>ERDŐD</vt:lpstr>
      <vt:lpstr>ERDŐD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ERDŐD</dc:title>
  <dc:creator>Piroska Berczes</dc:creator>
  <cp:lastModifiedBy>Gubiánné Varga Zsuzsanna</cp:lastModifiedBy>
  <cp:revision>47</cp:revision>
  <dcterms:created xsi:type="dcterms:W3CDTF">2019-09-29T13:27:46Z</dcterms:created>
  <dcterms:modified xsi:type="dcterms:W3CDTF">2019-11-30T19:13:22Z</dcterms:modified>
</cp:coreProperties>
</file>