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MAGYARLÓNA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 smtClean="0"/>
              <a:t>Tanulmányi kirándulás</a:t>
            </a:r>
          </a:p>
          <a:p>
            <a:r>
              <a:rPr lang="hu-HU" dirty="0" smtClean="0"/>
              <a:t>Székesfehérvári Munkácsy Mihály Általános Iskola 7. évfolyam, 2019.10.22.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3432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  Találkoztunk </a:t>
            </a:r>
            <a:r>
              <a:rPr lang="hu-HU" sz="2000" dirty="0"/>
              <a:t>a </a:t>
            </a:r>
            <a:r>
              <a:rPr lang="hu-HU" sz="2000" dirty="0" err="1"/>
              <a:t>magyarlónai</a:t>
            </a:r>
            <a:r>
              <a:rPr lang="hu-HU" sz="2000" dirty="0"/>
              <a:t> iskola diákjaival, tanáraival. Átadtuk az ajándékokat</a:t>
            </a:r>
            <a:r>
              <a:rPr lang="hu-HU" sz="2000"/>
              <a:t>, </a:t>
            </a:r>
            <a:r>
              <a:rPr lang="hu-HU" sz="2000" smtClean="0"/>
              <a:t>bemutattuk </a:t>
            </a:r>
            <a:r>
              <a:rPr lang="hu-HU" sz="2000" dirty="0"/>
              <a:t>a tanult táncokat, énekeket. </a:t>
            </a:r>
            <a:br>
              <a:rPr lang="hu-HU" sz="2000" dirty="0"/>
            </a:br>
            <a:endParaRPr lang="hu-HU" sz="2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64" y="1905000"/>
            <a:ext cx="3151621" cy="420216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49" y="2863272"/>
            <a:ext cx="5109336" cy="2576945"/>
          </a:xfrm>
        </p:spPr>
      </p:pic>
    </p:spTree>
    <p:extLst>
      <p:ext uri="{BB962C8B-B14F-4D97-AF65-F5344CB8AC3E}">
        <p14:creationId xmlns:p14="http://schemas.microsoft.com/office/powerpoint/2010/main" val="1317819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MAGYARLÓNA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51" y="1524958"/>
            <a:ext cx="3414426" cy="455256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10" y="2249541"/>
            <a:ext cx="4425496" cy="3319122"/>
          </a:xfrm>
        </p:spPr>
      </p:pic>
    </p:spTree>
    <p:extLst>
      <p:ext uri="{BB962C8B-B14F-4D97-AF65-F5344CB8AC3E}">
        <p14:creationId xmlns:p14="http://schemas.microsoft.com/office/powerpoint/2010/main" val="273369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MAGYARLÓNA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43" y="1724792"/>
            <a:ext cx="2520319" cy="448056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19" y="1724793"/>
            <a:ext cx="2520320" cy="4480568"/>
          </a:xfrm>
        </p:spPr>
      </p:pic>
    </p:spTree>
    <p:extLst>
      <p:ext uri="{BB962C8B-B14F-4D97-AF65-F5344CB8AC3E}">
        <p14:creationId xmlns:p14="http://schemas.microsoft.com/office/powerpoint/2010/main" val="145024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MAGYARLÓNA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62" y="1811654"/>
            <a:ext cx="4923889" cy="276968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26" y="3196497"/>
            <a:ext cx="4975506" cy="2798722"/>
          </a:xfrm>
        </p:spPr>
      </p:pic>
    </p:spTree>
    <p:extLst>
      <p:ext uri="{BB962C8B-B14F-4D97-AF65-F5344CB8AC3E}">
        <p14:creationId xmlns:p14="http://schemas.microsoft.com/office/powerpoint/2010/main" val="399353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MAGYARLÓNA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61" y="1783580"/>
            <a:ext cx="3248169" cy="433089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70" y="1783580"/>
            <a:ext cx="3248168" cy="4330892"/>
          </a:xfrm>
        </p:spPr>
      </p:pic>
    </p:spTree>
    <p:extLst>
      <p:ext uri="{BB962C8B-B14F-4D97-AF65-F5344CB8AC3E}">
        <p14:creationId xmlns:p14="http://schemas.microsoft.com/office/powerpoint/2010/main" val="1117216072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</TotalTime>
  <Words>39</Words>
  <Application>Microsoft Office PowerPoint</Application>
  <PresentationFormat>Szélesvásznú</PresentationFormat>
  <Paragraphs>9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Szálak</vt:lpstr>
      <vt:lpstr>MAGYARLÓNA</vt:lpstr>
      <vt:lpstr>  Találkoztunk a magyarlónai iskola diákjaival, tanáraival. Átadtuk az ajándékokat, bemutattuk a tanult táncokat, énekeket.  </vt:lpstr>
      <vt:lpstr>MAGYARLÓNA</vt:lpstr>
      <vt:lpstr>MAGYARLÓNA</vt:lpstr>
      <vt:lpstr>MAGYARLÓNA</vt:lpstr>
      <vt:lpstr>MAGYARLÓNA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MAGYARLÓNA</dc:title>
  <dc:creator>Gubiánné Varga Zsuzsanna</dc:creator>
  <cp:lastModifiedBy>Gubiánné Varga Zsuzsanna</cp:lastModifiedBy>
  <cp:revision>7</cp:revision>
  <dcterms:created xsi:type="dcterms:W3CDTF">2019-12-01T20:09:05Z</dcterms:created>
  <dcterms:modified xsi:type="dcterms:W3CDTF">2019-12-01T20:26:30Z</dcterms:modified>
</cp:coreProperties>
</file>