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3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SEGESVÁR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/>
              <a:t>t</a:t>
            </a:r>
            <a:r>
              <a:rPr lang="hu-HU" dirty="0" smtClean="0"/>
              <a:t>anulmányi kirándulás</a:t>
            </a:r>
          </a:p>
          <a:p>
            <a:r>
              <a:rPr lang="hu-HU" dirty="0" smtClean="0"/>
              <a:t>Székesfehérvári Munkácsy Mihály Általános Iskola 7. évfolyam, 2019.10.22.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64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90619" y="942109"/>
            <a:ext cx="787861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hu-HU" dirty="0" smtClean="0"/>
              <a:t>  Segesvár </a:t>
            </a:r>
            <a:r>
              <a:rPr lang="hu-HU" dirty="0"/>
              <a:t>megyei jogú </a:t>
            </a:r>
            <a:r>
              <a:rPr lang="hu-HU" dirty="0" smtClean="0"/>
              <a:t>város, </a:t>
            </a:r>
            <a:r>
              <a:rPr lang="hu-HU" dirty="0" err="1" smtClean="0"/>
              <a:t>municípium</a:t>
            </a:r>
            <a:r>
              <a:rPr lang="hu-HU" dirty="0" smtClean="0"/>
              <a:t> Romániában, </a:t>
            </a:r>
            <a:r>
              <a:rPr lang="hu-HU" dirty="0"/>
              <a:t>Maros megyében. Szász szék központja, majd Nagy-Küküllő vármegye székhelye </a:t>
            </a:r>
            <a:r>
              <a:rPr lang="hu-HU" dirty="0" smtClean="0"/>
              <a:t>volt.</a:t>
            </a:r>
            <a:endParaRPr lang="hu-HU" dirty="0"/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hu-HU" dirty="0" smtClean="0"/>
              <a:t> Népesség: 2011-ben </a:t>
            </a:r>
            <a:r>
              <a:rPr lang="hu-HU" dirty="0"/>
              <a:t>28 102 lakosából 20 874 román, 4782 (17%) magyar, 374 szász, 128 cigány, 52 egyéb </a:t>
            </a:r>
            <a:r>
              <a:rPr lang="hu-HU" dirty="0" smtClean="0"/>
              <a:t>anyanyelvű.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hu-HU" dirty="0"/>
              <a:t> </a:t>
            </a:r>
            <a:r>
              <a:rPr lang="hu-HU" dirty="0" smtClean="0"/>
              <a:t> Segesvár történelmi központja 1999 óta a Világörökség része.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hu-HU" dirty="0" smtClean="0"/>
              <a:t>  Várának </a:t>
            </a:r>
            <a:r>
              <a:rPr lang="hu-HU" dirty="0"/>
              <a:t>egykori 14 tornyából 9 még most is áll, melyeket 930 m hosszú várfal köt össze. Mindegyik torony a védelmére kijelölt céh nevét </a:t>
            </a:r>
            <a:r>
              <a:rPr lang="hu-HU" dirty="0" smtClean="0"/>
              <a:t>viseli.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endParaRPr lang="hu-HU" dirty="0"/>
          </a:p>
        </p:txBody>
      </p:sp>
      <p:pic>
        <p:nvPicPr>
          <p:cNvPr id="1026" name="Picture 2" descr="Segesvár cím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281" y="2483991"/>
            <a:ext cx="95250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7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hu-HU" sz="1600" dirty="0" smtClean="0"/>
              <a:t>  Segesváron </a:t>
            </a:r>
            <a:r>
              <a:rPr lang="hu-HU" sz="1800" dirty="0" smtClean="0"/>
              <a:t>felsétáltunk </a:t>
            </a:r>
            <a:r>
              <a:rPr lang="hu-HU" sz="1800" dirty="0"/>
              <a:t>a citadellába, ahol megtekintettük az óratornyot, a középkori templomokat, és </a:t>
            </a:r>
            <a:r>
              <a:rPr lang="hu-HU" sz="1800" dirty="0" smtClean="0"/>
              <a:t>végig mentünk </a:t>
            </a:r>
            <a:r>
              <a:rPr lang="hu-HU" sz="1800" dirty="0"/>
              <a:t>a híres, fából készült fedett diáklépcsőn is. Felkerestük a Petőfi- emlékművet, ahol megemlékeztünk a segesvári csatáról.   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14" y="2060668"/>
            <a:ext cx="3207513" cy="4276685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09" y="2058029"/>
            <a:ext cx="3209492" cy="4279324"/>
          </a:xfrm>
        </p:spPr>
      </p:pic>
    </p:spTree>
    <p:extLst>
      <p:ext uri="{BB962C8B-B14F-4D97-AF65-F5344CB8AC3E}">
        <p14:creationId xmlns:p14="http://schemas.microsoft.com/office/powerpoint/2010/main" val="218354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SEGESVÁR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147977"/>
            <a:ext cx="4656282" cy="349221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50" y="1259457"/>
            <a:ext cx="3285547" cy="4380731"/>
          </a:xfrm>
        </p:spPr>
      </p:pic>
    </p:spTree>
    <p:extLst>
      <p:ext uri="{BB962C8B-B14F-4D97-AF65-F5344CB8AC3E}">
        <p14:creationId xmlns:p14="http://schemas.microsoft.com/office/powerpoint/2010/main" val="147251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SEGESVÁR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47" y="1735137"/>
            <a:ext cx="3419475" cy="455930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62" y="1735136"/>
            <a:ext cx="3419476" cy="4559302"/>
          </a:xfrm>
        </p:spPr>
      </p:pic>
    </p:spTree>
    <p:extLst>
      <p:ext uri="{BB962C8B-B14F-4D97-AF65-F5344CB8AC3E}">
        <p14:creationId xmlns:p14="http://schemas.microsoft.com/office/powerpoint/2010/main" val="146523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SEGESVÁR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408044"/>
            <a:ext cx="4309526" cy="3232144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083" y="1768415"/>
            <a:ext cx="2692166" cy="4508485"/>
          </a:xfrm>
        </p:spPr>
      </p:pic>
    </p:spTree>
    <p:extLst>
      <p:ext uri="{BB962C8B-B14F-4D97-AF65-F5344CB8AC3E}">
        <p14:creationId xmlns:p14="http://schemas.microsoft.com/office/powerpoint/2010/main" val="273525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SEGESVÁR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15" y="1714858"/>
            <a:ext cx="3264200" cy="435226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97" y="1720647"/>
            <a:ext cx="3259857" cy="4346478"/>
          </a:xfrm>
        </p:spPr>
      </p:pic>
    </p:spTree>
    <p:extLst>
      <p:ext uri="{BB962C8B-B14F-4D97-AF65-F5344CB8AC3E}">
        <p14:creationId xmlns:p14="http://schemas.microsoft.com/office/powerpoint/2010/main" val="38846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SEGESVÁR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746489"/>
            <a:ext cx="3246947" cy="4329263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005" y="1775974"/>
            <a:ext cx="3224833" cy="4299778"/>
          </a:xfrm>
        </p:spPr>
      </p:pic>
    </p:spTree>
    <p:extLst>
      <p:ext uri="{BB962C8B-B14F-4D97-AF65-F5344CB8AC3E}">
        <p14:creationId xmlns:p14="http://schemas.microsoft.com/office/powerpoint/2010/main" val="19051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</TotalTime>
  <Words>145</Words>
  <Application>Microsoft Office PowerPoint</Application>
  <PresentationFormat>Szélesvásznú</PresentationFormat>
  <Paragraphs>14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Szálak</vt:lpstr>
      <vt:lpstr>SEGESVÁR</vt:lpstr>
      <vt:lpstr>PowerPoint-bemutató</vt:lpstr>
      <vt:lpstr>  Segesváron felsétáltunk a citadellába, ahol megtekintettük az óratornyot, a középkori templomokat, és végig mentünk a híres, fából készült fedett diáklépcsőn is. Felkerestük a Petőfi- emlékművet, ahol megemlékeztünk a segesvári csatáról.   </vt:lpstr>
      <vt:lpstr>SEGESVÁR</vt:lpstr>
      <vt:lpstr>SEGESVÁR</vt:lpstr>
      <vt:lpstr>SEGESVÁR</vt:lpstr>
      <vt:lpstr>SEGESVÁR</vt:lpstr>
      <vt:lpstr>SEGESVÁR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SEGESVÁR</dc:title>
  <dc:creator>Gubiánné Varga Zsuzsanna</dc:creator>
  <cp:lastModifiedBy>Gubiánné Varga Zsuzsanna</cp:lastModifiedBy>
  <cp:revision>14</cp:revision>
  <dcterms:created xsi:type="dcterms:W3CDTF">2019-12-01T13:26:37Z</dcterms:created>
  <dcterms:modified xsi:type="dcterms:W3CDTF">2019-12-01T14:25:08Z</dcterms:modified>
</cp:coreProperties>
</file>