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SZÉKELYKERESZTÚR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2019.10.22.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2029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09091" y="1246909"/>
            <a:ext cx="782320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hu-HU" dirty="0"/>
              <a:t> </a:t>
            </a:r>
            <a:r>
              <a:rPr lang="hu-HU" dirty="0" smtClean="0"/>
              <a:t> Székelykeresztúr </a:t>
            </a:r>
            <a:r>
              <a:rPr lang="hu-HU" dirty="0"/>
              <a:t>város Hargita megyében.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hu-HU" dirty="0" smtClean="0"/>
              <a:t>  Népesség: 7836 </a:t>
            </a:r>
            <a:r>
              <a:rPr lang="hu-HU" dirty="0"/>
              <a:t>fő, magyar </a:t>
            </a:r>
            <a:r>
              <a:rPr lang="hu-HU" dirty="0" smtClean="0"/>
              <a:t>lakossága </a:t>
            </a:r>
            <a:r>
              <a:rPr lang="hu-HU" dirty="0"/>
              <a:t>7379 fő</a:t>
            </a:r>
            <a:r>
              <a:rPr lang="hu-HU" dirty="0" smtClean="0"/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hu-HU" dirty="0" smtClean="0"/>
              <a:t>  Petőfi </a:t>
            </a:r>
            <a:r>
              <a:rPr lang="hu-HU" dirty="0"/>
              <a:t>itt töltötte élete utolsó </a:t>
            </a:r>
            <a:r>
              <a:rPr lang="hu-HU" dirty="0" smtClean="0"/>
              <a:t>éjszakáját, </a:t>
            </a:r>
            <a:r>
              <a:rPr lang="hu-HU" dirty="0"/>
              <a:t>a Gyárfás-kúriában.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 ház falára 1928-ban tették a márványtáblát a következő szöveggel: </a:t>
            </a:r>
            <a:r>
              <a:rPr lang="hu-HU" i="1" dirty="0" smtClean="0"/>
              <a:t>„Ebben </a:t>
            </a:r>
            <a:r>
              <a:rPr lang="hu-HU" i="1" dirty="0"/>
              <a:t>a házban töltötte utolsó estéjét Petőfi Sándor 1849. július 30-án."</a:t>
            </a:r>
            <a:r>
              <a:rPr lang="hu-HU" dirty="0"/>
              <a:t> </a:t>
            </a:r>
            <a:endParaRPr lang="hu-HU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hu-HU" dirty="0"/>
              <a:t> </a:t>
            </a:r>
            <a:r>
              <a:rPr lang="hu-HU" dirty="0" smtClean="0"/>
              <a:t> A </a:t>
            </a:r>
            <a:r>
              <a:rPr lang="hu-HU" dirty="0"/>
              <a:t>legenda azt tartja, hogy </a:t>
            </a:r>
            <a:r>
              <a:rPr lang="hu-HU" dirty="0" smtClean="0"/>
              <a:t>egy </a:t>
            </a:r>
            <a:r>
              <a:rPr lang="hu-HU" dirty="0"/>
              <a:t>körtefa alatt szavalta el Petőfi az Egy gondolat bánt engemet című </a:t>
            </a:r>
            <a:r>
              <a:rPr lang="hu-HU" dirty="0" smtClean="0"/>
              <a:t>versét 1849. július 31-én reggel.</a:t>
            </a:r>
            <a:endParaRPr lang="hu-HU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hu-HU" dirty="0" smtClean="0"/>
              <a:t> </a:t>
            </a:r>
            <a:r>
              <a:rPr lang="hu-HU" dirty="0"/>
              <a:t>Az öreg körtefa helyére </a:t>
            </a:r>
            <a:r>
              <a:rPr lang="hu-HU" dirty="0" smtClean="0"/>
              <a:t> kegyeletből </a:t>
            </a:r>
            <a:r>
              <a:rPr lang="hu-HU" dirty="0"/>
              <a:t>új </a:t>
            </a:r>
            <a:r>
              <a:rPr lang="hu-HU" dirty="0" smtClean="0"/>
              <a:t>csemetefát ültetettek.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174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SZÉKELYKERESZTÚR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2125663"/>
            <a:ext cx="2833687" cy="3778250"/>
          </a:xfrm>
        </p:spPr>
      </p:pic>
    </p:spTree>
    <p:extLst>
      <p:ext uri="{BB962C8B-B14F-4D97-AF65-F5344CB8AC3E}">
        <p14:creationId xmlns:p14="http://schemas.microsoft.com/office/powerpoint/2010/main" val="1112406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SZÉKELYKERESZTÚR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5" y="1790555"/>
            <a:ext cx="3336348" cy="4448465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54" y="1790555"/>
            <a:ext cx="3336348" cy="4448465"/>
          </a:xfrm>
        </p:spPr>
      </p:pic>
    </p:spTree>
    <p:extLst>
      <p:ext uri="{BB962C8B-B14F-4D97-AF65-F5344CB8AC3E}">
        <p14:creationId xmlns:p14="http://schemas.microsoft.com/office/powerpoint/2010/main" val="138313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SZÉKELYKERESZTÚR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2" y="2229166"/>
            <a:ext cx="4761657" cy="3571242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58" y="2229167"/>
            <a:ext cx="4761655" cy="3571241"/>
          </a:xfrm>
        </p:spPr>
      </p:pic>
    </p:spTree>
    <p:extLst>
      <p:ext uri="{BB962C8B-B14F-4D97-AF65-F5344CB8AC3E}">
        <p14:creationId xmlns:p14="http://schemas.microsoft.com/office/powerpoint/2010/main" val="3068392839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</TotalTime>
  <Words>31</Words>
  <Application>Microsoft Office PowerPoint</Application>
  <PresentationFormat>Szélesvásznú</PresentationFormat>
  <Paragraphs>12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Szálak</vt:lpstr>
      <vt:lpstr>SZÉKELYKERESZTÚR</vt:lpstr>
      <vt:lpstr>PowerPoint-bemutató</vt:lpstr>
      <vt:lpstr>SZÉKELYKERESZTÚR</vt:lpstr>
      <vt:lpstr>SZÉKELYKERESZTÚR</vt:lpstr>
      <vt:lpstr>SZÉKELYKERESZTÚR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SZÉKELYKERESZTÚR</dc:title>
  <dc:creator>Gubiánné Varga Zsuzsanna</dc:creator>
  <cp:lastModifiedBy>Gubiánné Varga Zsuzsanna</cp:lastModifiedBy>
  <cp:revision>8</cp:revision>
  <dcterms:created xsi:type="dcterms:W3CDTF">2019-12-01T14:29:11Z</dcterms:created>
  <dcterms:modified xsi:type="dcterms:W3CDTF">2019-12-01T14:58:27Z</dcterms:modified>
</cp:coreProperties>
</file>