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 közlekedés és a környezetvédelem kapcsolata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Név:</a:t>
            </a:r>
          </a:p>
          <a:p>
            <a:r>
              <a:t>Osztály:</a:t>
            </a:r>
          </a:p>
          <a:p>
            <a:r>
              <a:t>Dátum: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Miért fontos a közlekedés?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Közlekedési módok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közlekedés környezeti hatásai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Környezetbarát közlekedés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 mit tehetsz?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Összegzés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Felhasznált források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1722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</Words>
  <Application>Microsoft Office PowerPoint</Application>
  <PresentationFormat>Diavetítés a képernyőre (4:3 oldalarány)</PresentationFormat>
  <Paragraphs>11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 közlekedés és a környezetvédelem kapcsolata</vt:lpstr>
      <vt:lpstr>Miért fontos a közlekedés?</vt:lpstr>
      <vt:lpstr>Közlekedési módok</vt:lpstr>
      <vt:lpstr>A közlekedés környezeti hatásai</vt:lpstr>
      <vt:lpstr>Környezetbarát közlekedés</vt:lpstr>
      <vt:lpstr>Te mit tehetsz?</vt:lpstr>
      <vt:lpstr>Összegzés</vt:lpstr>
      <vt:lpstr>Felhasznált források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közlekedés és a környezetvédelem kapcsolata</dc:title>
  <dc:subject/>
  <dc:creator>Nagyné Rideg Andrea Ilona</dc:creator>
  <cp:keywords/>
  <dc:description>generated using python-pptx</dc:description>
  <cp:lastModifiedBy>Nagyné Rideg Andrea</cp:lastModifiedBy>
  <cp:revision>3</cp:revision>
  <dcterms:created xsi:type="dcterms:W3CDTF">2013-01-27T09:14:16Z</dcterms:created>
  <dcterms:modified xsi:type="dcterms:W3CDTF">2025-12-18T08:13:59Z</dcterms:modified>
  <cp:category/>
</cp:coreProperties>
</file>